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79800"/>
  <p:notesSz cx="6858000" cy="9144000"/>
  <p:embeddedFontLst>
    <p:embeddedFont>
      <p:font typeface="Ubuntu"/>
      <p:regular r:id="rId35"/>
      <p:bold r:id="rId36"/>
      <p:italic r:id="rId37"/>
      <p:boldItalic r:id="rId38"/>
    </p:embeddedFont>
    <p:embeddedFont>
      <p:font typeface="Constanti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A4A3A4"/>
          </p15:clr>
        </p15:guide>
        <p15:guide id="2" pos="3836">
          <p15:clr>
            <a:srgbClr val="A4A3A4"/>
          </p15:clr>
        </p15:guide>
        <p15:guide id="3" pos="3888">
          <p15:clr>
            <a:srgbClr val="9AA0A6"/>
          </p15:clr>
        </p15:guide>
        <p15:guide id="4" pos="360">
          <p15:clr>
            <a:srgbClr val="9AA0A6"/>
          </p15:clr>
        </p15:guide>
        <p15:guide id="5" orient="horz" pos="2070">
          <p15:clr>
            <a:srgbClr val="9AA0A6"/>
          </p15:clr>
        </p15:guide>
        <p15:guide id="6" pos="7116">
          <p15:clr>
            <a:srgbClr val="9AA0A6"/>
          </p15:clr>
        </p15:guide>
        <p15:guide id="7" pos="62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299F3A-BC81-4239-B7C5-78FC2E56EEA8}">
  <a:tblStyle styleId="{43299F3A-BC81-4239-B7C5-78FC2E56EE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6DA49E-D113-4E50-A509-47B70C4FEFA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BB82D76-197B-4A4C-81CA-23F14C3D5550}" styleName="Table_2">
    <a:wholeTbl>
      <a:tcTxStyle>
        <a:font>
          <a:latin typeface="Arial"/>
          <a:ea typeface="Arial"/>
          <a:cs typeface="Arial"/>
        </a:font>
        <a:srgbClr val="000000"/>
      </a:tcTxStyle>
      <a:tcStyle>
        <a:tcBdr>
          <a:left>
            <a:ln cap="flat" cmpd="sng" w="9475">
              <a:solidFill>
                <a:srgbClr val="808080"/>
              </a:solidFill>
              <a:prstDash val="solid"/>
              <a:round/>
              <a:headEnd len="sm" w="sm" type="none"/>
              <a:tailEnd len="sm" w="sm" type="none"/>
            </a:ln>
          </a:left>
          <a:right>
            <a:ln cap="flat" cmpd="sng" w="9475">
              <a:solidFill>
                <a:srgbClr val="808080"/>
              </a:solidFill>
              <a:prstDash val="solid"/>
              <a:round/>
              <a:headEnd len="sm" w="sm" type="none"/>
              <a:tailEnd len="sm" w="sm" type="none"/>
            </a:ln>
          </a:right>
          <a:top>
            <a:ln cap="flat" cmpd="sng" w="9475">
              <a:solidFill>
                <a:srgbClr val="808080"/>
              </a:solidFill>
              <a:prstDash val="solid"/>
              <a:round/>
              <a:headEnd len="sm" w="sm" type="none"/>
              <a:tailEnd len="sm" w="sm" type="none"/>
            </a:ln>
          </a:top>
          <a:bottom>
            <a:ln cap="flat" cmpd="sng" w="9475">
              <a:solidFill>
                <a:srgbClr val="808080"/>
              </a:solidFill>
              <a:prstDash val="solid"/>
              <a:round/>
              <a:headEnd len="sm" w="sm" type="none"/>
              <a:tailEnd len="sm" w="sm" type="none"/>
            </a:ln>
          </a:bottom>
          <a:insideH>
            <a:ln cap="flat" cmpd="sng" w="9475">
              <a:solidFill>
                <a:srgbClr val="808080"/>
              </a:solidFill>
              <a:prstDash val="solid"/>
              <a:round/>
              <a:headEnd len="sm" w="sm" type="none"/>
              <a:tailEnd len="sm" w="sm" type="none"/>
            </a:ln>
          </a:insideH>
          <a:insideV>
            <a:ln cap="flat" cmpd="sng" w="9475">
              <a:solidFill>
                <a:srgbClr val="80808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3836"/>
        <p:guide pos="3888"/>
        <p:guide pos="360"/>
        <p:guide pos="2070" orient="horz"/>
        <p:guide pos="7116"/>
        <p:guide pos="625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nstantia-bold.fntdata"/><Relationship Id="rId42" Type="http://schemas.openxmlformats.org/officeDocument/2006/relationships/font" Target="fonts/Constantia-boldItalic.fntdata"/><Relationship Id="rId41" Type="http://schemas.openxmlformats.org/officeDocument/2006/relationships/font" Target="fonts/Constanti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Ubuntu-regular.fntdata"/><Relationship Id="rId34" Type="http://schemas.openxmlformats.org/officeDocument/2006/relationships/slide" Target="slides/slide28.xml"/><Relationship Id="rId37" Type="http://schemas.openxmlformats.org/officeDocument/2006/relationships/font" Target="fonts/Ubuntu-italic.fntdata"/><Relationship Id="rId36" Type="http://schemas.openxmlformats.org/officeDocument/2006/relationships/font" Target="fonts/Ubuntu-bold.fntdata"/><Relationship Id="rId39" Type="http://schemas.openxmlformats.org/officeDocument/2006/relationships/font" Target="fonts/Constantia-regular.fntdata"/><Relationship Id="rId38" Type="http://schemas.openxmlformats.org/officeDocument/2006/relationships/font" Target="fonts/Ubuntu-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c89063979_4_1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c89063979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32fa46dc0_0_16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32fa46dc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a65246cc83_0_50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a65246cc8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eef5a84f1_1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eef5a84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9eef5a84f1_1_1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9eef5a84f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47ad5a473_2_1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947ad5a47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91898e8147_0_4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91898e814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91898e8147_0_4: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91898e814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91898e8147_0_23: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91898e814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91898e8147_0_3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91898e81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78bd5fb2b7_0_519: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78bd5fb2b7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059f4aef2_0_1011: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9059f4aef2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532fa46dc0_1_890:notes"/>
          <p:cNvSpPr/>
          <p:nvPr>
            <p:ph idx="2" type="sldImg"/>
          </p:nvPr>
        </p:nvSpPr>
        <p:spPr>
          <a:xfrm>
            <a:off x="382463" y="685800"/>
            <a:ext cx="6091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532fa46dc0_1_8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500"/>
              </a:spcBef>
              <a:spcAft>
                <a:spcPts val="0"/>
              </a:spcAft>
              <a:buClr>
                <a:schemeClr val="dk1"/>
              </a:buClr>
              <a:buSzPts val="1200"/>
              <a:buFont typeface="Verdana"/>
              <a:buNone/>
            </a:pPr>
            <a:r>
              <a:t/>
            </a:r>
            <a:endParaRPr sz="1200">
              <a:solidFill>
                <a:schemeClr val="dk1"/>
              </a:solidFill>
              <a:latin typeface="Verdana"/>
              <a:ea typeface="Verdana"/>
              <a:cs typeface="Verdana"/>
              <a:sym typeface="Verdana"/>
            </a:endParaRPr>
          </a:p>
        </p:txBody>
      </p:sp>
      <p:sp>
        <p:nvSpPr>
          <p:cNvPr id="924" name="Google Shape;924;g532fa46dc0_1_8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Verdana"/>
                <a:ea typeface="Verdana"/>
                <a:cs typeface="Verdana"/>
                <a:sym typeface="Verdana"/>
              </a:rPr>
              <a:t>‹#›</a:t>
            </a:fld>
            <a:endParaRPr b="0" i="0" sz="12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77e55f8b4_0_569:notes"/>
          <p:cNvSpPr/>
          <p:nvPr>
            <p:ph idx="2" type="sldImg"/>
          </p:nvPr>
        </p:nvSpPr>
        <p:spPr>
          <a:xfrm>
            <a:off x="384050" y="685800"/>
            <a:ext cx="6090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a77e55f8b4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65246cc83_0_29: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65246cc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532fa46d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532fa46dc0_0_40:notes"/>
          <p:cNvSpPr/>
          <p:nvPr>
            <p:ph idx="2" type="sldImg"/>
          </p:nvPr>
        </p:nvSpPr>
        <p:spPr>
          <a:xfrm>
            <a:off x="383257" y="685800"/>
            <a:ext cx="6091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947ad5a473_2_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947ad5a47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65246cc83_0_6: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65246cc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532fa46dc0_1_1335: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32fa46dc0_1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a77e55f8b4_0_0:notes"/>
          <p:cNvSpPr/>
          <p:nvPr>
            <p:ph idx="2" type="sldImg"/>
          </p:nvPr>
        </p:nvSpPr>
        <p:spPr>
          <a:xfrm>
            <a:off x="384050" y="685800"/>
            <a:ext cx="6090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ga77e55f8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a77e55f8b4_0_62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a77e55f8b4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059f4aef2_0_101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059f4aef2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9059f4aef2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9059f4ae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9eb9208183_0_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9eb92081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059f4aef2_0_1078: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9059f4aef2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532fa46dc0_1_2510:notes"/>
          <p:cNvSpPr/>
          <p:nvPr>
            <p:ph idx="2" type="sldImg"/>
          </p:nvPr>
        </p:nvSpPr>
        <p:spPr>
          <a:xfrm>
            <a:off x="384350" y="685800"/>
            <a:ext cx="6090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32fa46dc0_1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a2daf7e680_0_406:notes"/>
          <p:cNvSpPr/>
          <p:nvPr>
            <p:ph idx="2" type="sldImg"/>
          </p:nvPr>
        </p:nvSpPr>
        <p:spPr>
          <a:xfrm>
            <a:off x="383257" y="685800"/>
            <a:ext cx="6091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a2daf7e680_0_4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671" name="Google Shape;671;ga2daf7e680_0_40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532fa46dc0_1_8:notes"/>
          <p:cNvSpPr/>
          <p:nvPr>
            <p:ph idx="2" type="sldImg"/>
          </p:nvPr>
        </p:nvSpPr>
        <p:spPr>
          <a:xfrm>
            <a:off x="384050" y="685800"/>
            <a:ext cx="6090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532fa46dc0_1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532fa46dc0_1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6.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9.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43.jp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9.jp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20.jp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6.jp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5.jp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8.jp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41.jp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27.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3.jp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73.jpg"/><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 Id="rId3" Type="http://schemas.openxmlformats.org/officeDocument/2006/relationships/image" Target="../media/image6.png"/><Relationship Id="rId4" Type="http://schemas.openxmlformats.org/officeDocument/2006/relationships/image" Target="../media/image33.png"/><Relationship Id="rId5" Type="http://schemas.openxmlformats.org/officeDocument/2006/relationships/image" Target="../media/image4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 Id="rId3" Type="http://schemas.openxmlformats.org/officeDocument/2006/relationships/image" Target="../media/image4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4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jp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55.jpg"/><Relationship Id="rId4" Type="http://schemas.openxmlformats.org/officeDocument/2006/relationships/image" Target="../media/image56.png"/><Relationship Id="rId5" Type="http://schemas.openxmlformats.org/officeDocument/2006/relationships/image" Target="../media/image6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jp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jp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 A">
  <p:cSld name="Title Slide_ A">
    <p:bg>
      <p:bgPr>
        <a:solidFill>
          <a:srgbClr val="F4F4F4"/>
        </a:solidFill>
      </p:bgPr>
    </p:bg>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0" y="893"/>
            <a:ext cx="12173451" cy="6847569"/>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0" y="893"/>
            <a:ext cx="12173451" cy="6847569"/>
          </a:xfrm>
          <a:prstGeom prst="rect">
            <a:avLst/>
          </a:prstGeom>
          <a:noFill/>
          <a:ln>
            <a:noFill/>
          </a:ln>
        </p:spPr>
      </p:pic>
      <p:sp>
        <p:nvSpPr>
          <p:cNvPr id="14" name="Google Shape;14;p2"/>
          <p:cNvSpPr txBox="1"/>
          <p:nvPr>
            <p:ph type="ctrTitle"/>
          </p:nvPr>
        </p:nvSpPr>
        <p:spPr>
          <a:xfrm>
            <a:off x="566859" y="2036399"/>
            <a:ext cx="6742800" cy="1298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500"/>
              <a:buNone/>
              <a:defRPr b="1" sz="35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 name="Google Shape;15;p2"/>
          <p:cNvSpPr txBox="1"/>
          <p:nvPr>
            <p:ph idx="1" type="subTitle"/>
          </p:nvPr>
        </p:nvSpPr>
        <p:spPr>
          <a:xfrm>
            <a:off x="577628" y="3397029"/>
            <a:ext cx="6732000" cy="4767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2400"/>
              <a:buNone/>
              <a:defRPr b="0" i="0" sz="2400">
                <a:solidFill>
                  <a:schemeClr val="accent1"/>
                </a:solidFill>
                <a:latin typeface="Salesforce Sans"/>
                <a:ea typeface="Salesforce Sans"/>
                <a:cs typeface="Salesforce Sans"/>
                <a:sym typeface="Salesforce Sans"/>
              </a:defRPr>
            </a:lvl1pPr>
            <a:lvl2pPr lvl="1" rtl="0" algn="ctr">
              <a:spcBef>
                <a:spcPts val="300"/>
              </a:spcBef>
              <a:spcAft>
                <a:spcPts val="0"/>
              </a:spcAft>
              <a:buSzPts val="1900"/>
              <a:buNone/>
              <a:defRPr>
                <a:solidFill>
                  <a:srgbClr val="8A9ABD"/>
                </a:solidFill>
              </a:defRPr>
            </a:lvl2pPr>
            <a:lvl3pPr lvl="2" rtl="0" algn="ctr">
              <a:spcBef>
                <a:spcPts val="700"/>
              </a:spcBef>
              <a:spcAft>
                <a:spcPts val="0"/>
              </a:spcAft>
              <a:buSzPts val="1600"/>
              <a:buNone/>
              <a:defRPr>
                <a:solidFill>
                  <a:srgbClr val="8A9ABD"/>
                </a:solidFill>
              </a:defRPr>
            </a:lvl3pPr>
            <a:lvl4pPr lvl="3" rtl="0" algn="ctr">
              <a:spcBef>
                <a:spcPts val="700"/>
              </a:spcBef>
              <a:spcAft>
                <a:spcPts val="0"/>
              </a:spcAft>
              <a:buSzPts val="1500"/>
              <a:buNone/>
              <a:defRPr>
                <a:solidFill>
                  <a:srgbClr val="8A9ABD"/>
                </a:solidFill>
              </a:defRPr>
            </a:lvl4pPr>
            <a:lvl5pPr lvl="4" rtl="0" algn="ctr">
              <a:spcBef>
                <a:spcPts val="700"/>
              </a:spcBef>
              <a:spcAft>
                <a:spcPts val="0"/>
              </a:spcAft>
              <a:buSzPts val="2000"/>
              <a:buNone/>
              <a:defRPr>
                <a:solidFill>
                  <a:srgbClr val="8A9ABD"/>
                </a:solidFill>
              </a:defRPr>
            </a:lvl5pPr>
            <a:lvl6pPr lvl="5" rtl="0" algn="ctr">
              <a:spcBef>
                <a:spcPts val="700"/>
              </a:spcBef>
              <a:spcAft>
                <a:spcPts val="0"/>
              </a:spcAft>
              <a:buClr>
                <a:srgbClr val="8A9ABD"/>
              </a:buClr>
              <a:buSzPts val="2000"/>
              <a:buNone/>
              <a:defRPr>
                <a:solidFill>
                  <a:srgbClr val="8A9ABD"/>
                </a:solidFill>
              </a:defRPr>
            </a:lvl6pPr>
            <a:lvl7pPr lvl="6" rtl="0" algn="ctr">
              <a:spcBef>
                <a:spcPts val="400"/>
              </a:spcBef>
              <a:spcAft>
                <a:spcPts val="0"/>
              </a:spcAft>
              <a:buClr>
                <a:srgbClr val="8A9ABD"/>
              </a:buClr>
              <a:buSzPts val="2000"/>
              <a:buNone/>
              <a:defRPr>
                <a:solidFill>
                  <a:srgbClr val="8A9ABD"/>
                </a:solidFill>
              </a:defRPr>
            </a:lvl7pPr>
            <a:lvl8pPr lvl="7" rtl="0" algn="ctr">
              <a:spcBef>
                <a:spcPts val="400"/>
              </a:spcBef>
              <a:spcAft>
                <a:spcPts val="0"/>
              </a:spcAft>
              <a:buClr>
                <a:srgbClr val="8A9ABD"/>
              </a:buClr>
              <a:buSzPts val="2000"/>
              <a:buNone/>
              <a:defRPr>
                <a:solidFill>
                  <a:srgbClr val="8A9ABD"/>
                </a:solidFill>
              </a:defRPr>
            </a:lvl8pPr>
            <a:lvl9pPr lvl="8" rtl="0" algn="ctr">
              <a:spcBef>
                <a:spcPts val="400"/>
              </a:spcBef>
              <a:spcAft>
                <a:spcPts val="0"/>
              </a:spcAft>
              <a:buClr>
                <a:srgbClr val="8A9ABD"/>
              </a:buClr>
              <a:buSzPts val="2000"/>
              <a:buNone/>
              <a:defRPr>
                <a:solidFill>
                  <a:srgbClr val="8A9ABD"/>
                </a:solidFill>
              </a:defRPr>
            </a:lvl9pPr>
          </a:lstStyle>
          <a:p/>
        </p:txBody>
      </p:sp>
      <p:sp>
        <p:nvSpPr>
          <p:cNvPr id="16" name="Google Shape;16;p2"/>
          <p:cNvSpPr txBox="1"/>
          <p:nvPr>
            <p:ph idx="2" type="body"/>
          </p:nvPr>
        </p:nvSpPr>
        <p:spPr>
          <a:xfrm>
            <a:off x="577628" y="5037324"/>
            <a:ext cx="6442200" cy="285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900"/>
              <a:buFont typeface="Salesforce Sans"/>
              <a:buNone/>
              <a:defRPr b="0" i="0" sz="1900">
                <a:solidFill>
                  <a:schemeClr val="accent1"/>
                </a:solidFill>
                <a:latin typeface="Salesforce Sans"/>
                <a:ea typeface="Salesforce Sans"/>
                <a:cs typeface="Salesforce Sans"/>
                <a:sym typeface="Salesforce Sans"/>
              </a:defRPr>
            </a:lvl1pPr>
            <a:lvl2pPr indent="-228600" lvl="1" marL="914400" rtl="0" algn="l">
              <a:spcBef>
                <a:spcPts val="300"/>
              </a:spcBef>
              <a:spcAft>
                <a:spcPts val="0"/>
              </a:spcAft>
              <a:buSzPts val="1600"/>
              <a:buFont typeface="Arial"/>
              <a:buNone/>
              <a:defRPr sz="15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300"/>
              </a:spcBef>
              <a:spcAft>
                <a:spcPts val="0"/>
              </a:spcAft>
              <a:buClr>
                <a:srgbClr val="BFBFBF"/>
              </a:buClr>
              <a:buSzPts val="1500"/>
              <a:buFont typeface="Arial"/>
              <a:buNone/>
              <a:defRPr sz="1500">
                <a:solidFill>
                  <a:schemeClr val="lt2"/>
                </a:solidFill>
                <a:latin typeface="Salesforce Sans"/>
                <a:ea typeface="Salesforce Sans"/>
                <a:cs typeface="Salesforce Sans"/>
                <a:sym typeface="Salesforce Sans"/>
              </a:defRPr>
            </a:lvl3pPr>
            <a:lvl4pPr indent="-285750" lvl="3" marL="1828800" rtl="0" algn="l">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indent="-228600" lvl="4" marL="2286000" rtl="0" algn="l">
              <a:spcBef>
                <a:spcPts val="300"/>
              </a:spcBef>
              <a:spcAft>
                <a:spcPts val="0"/>
              </a:spcAft>
              <a:buSzPts val="1500"/>
              <a:buNone/>
              <a:defRPr sz="900">
                <a:solidFill>
                  <a:schemeClr val="lt1"/>
                </a:solidFill>
                <a:latin typeface="Salesforce Sans"/>
                <a:ea typeface="Salesforce Sans"/>
                <a:cs typeface="Salesforce Sans"/>
                <a:sym typeface="Salesforce Sans"/>
              </a:defRPr>
            </a:lvl5pPr>
            <a:lvl6pPr indent="-349250" lvl="5" marL="2743200" rtl="0" algn="l">
              <a:spcBef>
                <a:spcPts val="4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7" name="Google Shape;17;p2"/>
          <p:cNvSpPr txBox="1"/>
          <p:nvPr>
            <p:ph idx="3" type="body"/>
          </p:nvPr>
        </p:nvSpPr>
        <p:spPr>
          <a:xfrm>
            <a:off x="577628" y="4750951"/>
            <a:ext cx="6442200" cy="247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900"/>
              <a:buNone/>
              <a:defRPr b="1" sz="19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18" name="Google Shape;18;p2"/>
          <p:cNvPicPr preferRelativeResize="0"/>
          <p:nvPr/>
        </p:nvPicPr>
        <p:blipFill rotWithShape="1">
          <a:blip r:embed="rId4">
            <a:alphaModFix/>
          </a:blip>
          <a:srcRect b="0" l="0" r="0" t="0"/>
          <a:stretch/>
        </p:blipFill>
        <p:spPr>
          <a:xfrm>
            <a:off x="297451" y="273134"/>
            <a:ext cx="1757809" cy="567038"/>
          </a:xfrm>
          <a:prstGeom prst="rect">
            <a:avLst/>
          </a:prstGeom>
          <a:noFill/>
          <a:ln>
            <a:noFill/>
          </a:ln>
        </p:spPr>
      </p:pic>
      <p:sp>
        <p:nvSpPr>
          <p:cNvPr id="19" name="Google Shape;19;p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Ferns Vignette">
  <p:cSld name="Ferns Vignette">
    <p:bg>
      <p:bgPr>
        <a:solidFill>
          <a:srgbClr val="F4F4F4"/>
        </a:solidFill>
      </p:bgPr>
    </p:bg>
    <p:spTree>
      <p:nvGrpSpPr>
        <p:cNvPr id="87" name="Shape 87"/>
        <p:cNvGrpSpPr/>
        <p:nvPr/>
      </p:nvGrpSpPr>
      <p:grpSpPr>
        <a:xfrm>
          <a:off x="0" y="0"/>
          <a:ext cx="0" cy="0"/>
          <a:chOff x="0" y="0"/>
          <a:chExt cx="0" cy="0"/>
        </a:xfrm>
      </p:grpSpPr>
      <p:sp>
        <p:nvSpPr>
          <p:cNvPr id="88" name="Google Shape;88;p11"/>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89" name="Google Shape;89;p11"/>
          <p:cNvSpPr txBox="1"/>
          <p:nvPr>
            <p:ph idx="1" type="body"/>
          </p:nvPr>
        </p:nvSpPr>
        <p:spPr>
          <a:xfrm>
            <a:off x="571077" y="1611887"/>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b="0">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90" name="Google Shape;90;p11"/>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91" name="Google Shape;91;p11"/>
          <p:cNvPicPr preferRelativeResize="0"/>
          <p:nvPr/>
        </p:nvPicPr>
        <p:blipFill rotWithShape="1">
          <a:blip r:embed="rId2">
            <a:alphaModFix/>
          </a:blip>
          <a:srcRect b="0" l="0" r="0" t="0"/>
          <a:stretch/>
        </p:blipFill>
        <p:spPr>
          <a:xfrm>
            <a:off x="0" y="-7"/>
            <a:ext cx="12173451" cy="6847569"/>
          </a:xfrm>
          <a:prstGeom prst="rect">
            <a:avLst/>
          </a:prstGeom>
          <a:noFill/>
          <a:ln>
            <a:noFill/>
          </a:ln>
        </p:spPr>
      </p:pic>
      <p:pic>
        <p:nvPicPr>
          <p:cNvPr id="92" name="Google Shape;92;p11"/>
          <p:cNvPicPr preferRelativeResize="0"/>
          <p:nvPr/>
        </p:nvPicPr>
        <p:blipFill rotWithShape="1">
          <a:blip r:embed="rId3">
            <a:alphaModFix/>
          </a:blip>
          <a:srcRect b="0" l="73600" r="0" t="0"/>
          <a:stretch/>
        </p:blipFill>
        <p:spPr>
          <a:xfrm rot="180136">
            <a:off x="10034579" y="6230850"/>
            <a:ext cx="389155" cy="484669"/>
          </a:xfrm>
          <a:prstGeom prst="rect">
            <a:avLst/>
          </a:prstGeom>
          <a:noFill/>
          <a:ln>
            <a:noFill/>
          </a:ln>
        </p:spPr>
      </p:pic>
      <p:pic>
        <p:nvPicPr>
          <p:cNvPr id="93" name="Google Shape;93;p11"/>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94" name="Google Shape;94;p11"/>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Bird Vignette">
  <p:cSld name="Bird Vignette">
    <p:bg>
      <p:bgPr>
        <a:solidFill>
          <a:srgbClr val="F4F4F4"/>
        </a:solidFill>
      </p:bgPr>
    </p:bg>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97" name="Google Shape;97;p12"/>
          <p:cNvSpPr/>
          <p:nvPr/>
        </p:nvSpPr>
        <p:spPr>
          <a:xfrm>
            <a:off x="4739593" y="4674662"/>
            <a:ext cx="1037502" cy="937926"/>
          </a:xfrm>
          <a:custGeom>
            <a:rect b="b" l="l" r="r" t="t"/>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45675" lIns="45675" spcFirstLastPara="1" rIns="45675" wrap="square" tIns="45675">
            <a:noAutofit/>
          </a:bodyPr>
          <a:lstStyle/>
          <a:p>
            <a:pPr indent="0" lvl="0" marL="0" marR="0" rtl="0" algn="l">
              <a:spcBef>
                <a:spcPts val="0"/>
              </a:spcBef>
              <a:spcAft>
                <a:spcPts val="0"/>
              </a:spcAft>
              <a:buNone/>
            </a:pPr>
            <a:r>
              <a:t/>
            </a:r>
            <a:endParaRPr sz="3600">
              <a:solidFill>
                <a:schemeClr val="dk1"/>
              </a:solidFill>
              <a:latin typeface="Salesforce Sans"/>
              <a:ea typeface="Salesforce Sans"/>
              <a:cs typeface="Salesforce Sans"/>
              <a:sym typeface="Salesforce Sans"/>
            </a:endParaRPr>
          </a:p>
        </p:txBody>
      </p:sp>
      <p:sp>
        <p:nvSpPr>
          <p:cNvPr id="98" name="Google Shape;98;p12"/>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99" name="Google Shape;99;p12"/>
          <p:cNvSpPr txBox="1"/>
          <p:nvPr>
            <p:ph idx="1" type="body"/>
          </p:nvPr>
        </p:nvSpPr>
        <p:spPr>
          <a:xfrm>
            <a:off x="571077" y="1611886"/>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00" name="Google Shape;100;p12"/>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01" name="Google Shape;101;p12"/>
          <p:cNvPicPr preferRelativeResize="0"/>
          <p:nvPr/>
        </p:nvPicPr>
        <p:blipFill rotWithShape="1">
          <a:blip r:embed="rId3">
            <a:alphaModFix/>
          </a:blip>
          <a:srcRect b="0" l="0" r="0" t="0"/>
          <a:stretch/>
        </p:blipFill>
        <p:spPr>
          <a:xfrm>
            <a:off x="10752137" y="5944987"/>
            <a:ext cx="540256" cy="592644"/>
          </a:xfrm>
          <a:prstGeom prst="rect">
            <a:avLst/>
          </a:prstGeom>
          <a:noFill/>
          <a:ln>
            <a:noFill/>
          </a:ln>
        </p:spPr>
      </p:pic>
      <p:pic>
        <p:nvPicPr>
          <p:cNvPr id="102" name="Google Shape;102;p12"/>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03" name="Google Shape;103;p1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 Road Vignette">
  <p:cSld name="Road Vignette">
    <p:bg>
      <p:bgPr>
        <a:solidFill>
          <a:srgbClr val="F4F4F4"/>
        </a:solidFill>
      </p:bgPr>
    </p:bg>
    <p:spTree>
      <p:nvGrpSpPr>
        <p:cNvPr id="104" name="Shape 104"/>
        <p:cNvGrpSpPr/>
        <p:nvPr/>
      </p:nvGrpSpPr>
      <p:grpSpPr>
        <a:xfrm>
          <a:off x="0" y="0"/>
          <a:ext cx="0" cy="0"/>
          <a:chOff x="0" y="0"/>
          <a:chExt cx="0" cy="0"/>
        </a:xfrm>
      </p:grpSpPr>
      <p:pic>
        <p:nvPicPr>
          <p:cNvPr id="105" name="Google Shape;105;p13"/>
          <p:cNvPicPr preferRelativeResize="0"/>
          <p:nvPr/>
        </p:nvPicPr>
        <p:blipFill rotWithShape="1">
          <a:blip r:embed="rId2">
            <a:alphaModFix/>
          </a:blip>
          <a:srcRect b="0" l="0" r="0" t="0"/>
          <a:stretch/>
        </p:blipFill>
        <p:spPr>
          <a:xfrm>
            <a:off x="3" y="893"/>
            <a:ext cx="12173444" cy="6847569"/>
          </a:xfrm>
          <a:prstGeom prst="rect">
            <a:avLst/>
          </a:prstGeom>
          <a:noFill/>
          <a:ln>
            <a:noFill/>
          </a:ln>
        </p:spPr>
      </p:pic>
      <p:pic>
        <p:nvPicPr>
          <p:cNvPr id="106" name="Google Shape;106;p13"/>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07" name="Google Shape;107;p13"/>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08" name="Google Shape;108;p13"/>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09" name="Google Shape;109;p13"/>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10" name="Google Shape;110;p13"/>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11" name="Google Shape;111;p1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Lookout Vignette">
  <p:cSld name="Lookout Vignette">
    <p:bg>
      <p:bgPr>
        <a:solidFill>
          <a:srgbClr val="F4F4F4"/>
        </a:solidFill>
      </p:bgPr>
    </p:bg>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0" l="0" r="0" t="0"/>
          <a:stretch/>
        </p:blipFill>
        <p:spPr>
          <a:xfrm>
            <a:off x="3" y="893"/>
            <a:ext cx="12173444" cy="6847569"/>
          </a:xfrm>
          <a:prstGeom prst="rect">
            <a:avLst/>
          </a:prstGeom>
          <a:noFill/>
          <a:ln>
            <a:noFill/>
          </a:ln>
        </p:spPr>
      </p:pic>
      <p:pic>
        <p:nvPicPr>
          <p:cNvPr id="114" name="Google Shape;114;p14"/>
          <p:cNvPicPr preferRelativeResize="0"/>
          <p:nvPr/>
        </p:nvPicPr>
        <p:blipFill rotWithShape="1">
          <a:blip r:embed="rId3">
            <a:alphaModFix/>
          </a:blip>
          <a:srcRect b="0" l="0" r="0" t="0"/>
          <a:stretch/>
        </p:blipFill>
        <p:spPr>
          <a:xfrm>
            <a:off x="0" y="0"/>
            <a:ext cx="12173444" cy="6847569"/>
          </a:xfrm>
          <a:prstGeom prst="rect">
            <a:avLst/>
          </a:prstGeom>
          <a:noFill/>
          <a:ln>
            <a:noFill/>
          </a:ln>
        </p:spPr>
      </p:pic>
      <p:sp>
        <p:nvSpPr>
          <p:cNvPr id="115" name="Google Shape;115;p14"/>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16" name="Google Shape;116;p14"/>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17" name="Google Shape;117;p14"/>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18" name="Google Shape;118;p14"/>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19" name="Google Shape;119;p1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Waterfall Vignette">
  <p:cSld name="Waterfall Vignette">
    <p:bg>
      <p:bgPr>
        <a:solidFill>
          <a:srgbClr val="F4F4F4"/>
        </a:solidFill>
      </p:bgPr>
    </p:bg>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22" name="Google Shape;122;p15"/>
          <p:cNvPicPr preferRelativeResize="0"/>
          <p:nvPr/>
        </p:nvPicPr>
        <p:blipFill rotWithShape="1">
          <a:blip r:embed="rId3">
            <a:alphaModFix/>
          </a:blip>
          <a:srcRect b="0" l="0" r="0" t="0"/>
          <a:stretch/>
        </p:blipFill>
        <p:spPr>
          <a:xfrm>
            <a:off x="4" y="0"/>
            <a:ext cx="12173444" cy="6847569"/>
          </a:xfrm>
          <a:prstGeom prst="rect">
            <a:avLst/>
          </a:prstGeom>
          <a:noFill/>
          <a:ln>
            <a:noFill/>
          </a:ln>
        </p:spPr>
      </p:pic>
      <p:sp>
        <p:nvSpPr>
          <p:cNvPr id="123" name="Google Shape;123;p15"/>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24" name="Google Shape;124;p15"/>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25" name="Google Shape;125;p15"/>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26" name="Google Shape;126;p15"/>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27" name="Google Shape;127;p15"/>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 - Tree Vignette">
  <p:cSld name="Tree Vignette">
    <p:bg>
      <p:bgPr>
        <a:solidFill>
          <a:srgbClr val="F4F4F4"/>
        </a:solidFill>
      </p:bgPr>
    </p:bg>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30" name="Google Shape;130;p16"/>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31" name="Google Shape;131;p16"/>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32" name="Google Shape;132;p16"/>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33" name="Google Shape;133;p16"/>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34" name="Google Shape;134;p16"/>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35" name="Google Shape;135;p16"/>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 - Roller Coaster Vignette">
  <p:cSld name="Roller Coaster Vignette">
    <p:bg>
      <p:bgPr>
        <a:solidFill>
          <a:srgbClr val="F4F4F4"/>
        </a:solidFill>
      </p:bgPr>
    </p:bg>
    <p:spTree>
      <p:nvGrpSpPr>
        <p:cNvPr id="136" name="Shape 136"/>
        <p:cNvGrpSpPr/>
        <p:nvPr/>
      </p:nvGrpSpPr>
      <p:grpSpPr>
        <a:xfrm>
          <a:off x="0" y="0"/>
          <a:ext cx="0" cy="0"/>
          <a:chOff x="0" y="0"/>
          <a:chExt cx="0" cy="0"/>
        </a:xfrm>
      </p:grpSpPr>
      <p:pic>
        <p:nvPicPr>
          <p:cNvPr id="137" name="Google Shape;137;p17"/>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38" name="Google Shape;138;p17"/>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39" name="Google Shape;139;p17"/>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40" name="Google Shape;140;p17"/>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41" name="Google Shape;141;p17"/>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42" name="Google Shape;142;p17"/>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43" name="Google Shape;143;p17"/>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 - Mountain Peak Vignette">
  <p:cSld name="Mountain Peak Vignette">
    <p:bg>
      <p:bgPr>
        <a:solidFill>
          <a:srgbClr val="F4F4F4"/>
        </a:solidFill>
      </p:bgPr>
    </p:bg>
    <p:spTree>
      <p:nvGrpSpPr>
        <p:cNvPr id="144" name="Shape 144"/>
        <p:cNvGrpSpPr/>
        <p:nvPr/>
      </p:nvGrpSpPr>
      <p:grpSpPr>
        <a:xfrm>
          <a:off x="0" y="0"/>
          <a:ext cx="0" cy="0"/>
          <a:chOff x="0" y="0"/>
          <a:chExt cx="0" cy="0"/>
        </a:xfrm>
      </p:grpSpPr>
      <p:pic>
        <p:nvPicPr>
          <p:cNvPr id="145" name="Google Shape;145;p18"/>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46" name="Google Shape;146;p18"/>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47" name="Google Shape;147;p18"/>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48" name="Google Shape;148;p18"/>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49" name="Google Shape;149;p18"/>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50" name="Google Shape;150;p18"/>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51" name="Google Shape;151;p18"/>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 - Balloon Vignette">
  <p:cSld name="Balloon Vignette">
    <p:bg>
      <p:bgPr>
        <a:solidFill>
          <a:srgbClr val="F4F4F4"/>
        </a:solidFill>
      </p:bgPr>
    </p:bg>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54" name="Google Shape;154;p19"/>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55" name="Google Shape;155;p19"/>
          <p:cNvSpPr txBox="1"/>
          <p:nvPr>
            <p:ph type="title"/>
          </p:nvPr>
        </p:nvSpPr>
        <p:spPr>
          <a:xfrm>
            <a:off x="571077" y="63504"/>
            <a:ext cx="74241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56" name="Google Shape;156;p19"/>
          <p:cNvSpPr txBox="1"/>
          <p:nvPr>
            <p:ph idx="1" type="body"/>
          </p:nvPr>
        </p:nvSpPr>
        <p:spPr>
          <a:xfrm>
            <a:off x="571077" y="1611888"/>
            <a:ext cx="72762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57" name="Google Shape;157;p19"/>
          <p:cNvSpPr txBox="1"/>
          <p:nvPr>
            <p:ph idx="2" type="body"/>
          </p:nvPr>
        </p:nvSpPr>
        <p:spPr>
          <a:xfrm>
            <a:off x="571077" y="1097179"/>
            <a:ext cx="74241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58" name="Google Shape;158;p19"/>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59" name="Google Shape;159;p19"/>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2 - Path Vignette">
  <p:cSld name="Path Vignette">
    <p:bg>
      <p:bgPr>
        <a:solidFill>
          <a:srgbClr val="F4F4F4"/>
        </a:solidFill>
      </p:bgPr>
    </p:bg>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62" name="Google Shape;162;p20"/>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63" name="Google Shape;163;p20"/>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64" name="Google Shape;164;p20"/>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65" name="Google Shape;165;p20"/>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66" name="Google Shape;166;p20"/>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67" name="Google Shape;167;p20"/>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1 - Cityscape Vignette">
  <p:cSld name="Cityscape Vignette">
    <p:bg>
      <p:bgPr>
        <a:solidFill>
          <a:srgbClr val="F4F4F4"/>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2" name="Google Shape;22;p3"/>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3" name="Google Shape;23;p3"/>
          <p:cNvSpPr txBox="1"/>
          <p:nvPr>
            <p:ph idx="1" type="body"/>
          </p:nvPr>
        </p:nvSpPr>
        <p:spPr>
          <a:xfrm>
            <a:off x="571077" y="1611887"/>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4" name="Google Shape;24;p3"/>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25" name="Google Shape;25;p3"/>
          <p:cNvPicPr preferRelativeResize="0"/>
          <p:nvPr/>
        </p:nvPicPr>
        <p:blipFill rotWithShape="1">
          <a:blip r:embed="rId3">
            <a:alphaModFix/>
          </a:blip>
          <a:srcRect b="0" l="0" r="0" t="0"/>
          <a:stretch/>
        </p:blipFill>
        <p:spPr>
          <a:xfrm>
            <a:off x="10276061" y="353427"/>
            <a:ext cx="1416240" cy="456873"/>
          </a:xfrm>
          <a:prstGeom prst="rect">
            <a:avLst/>
          </a:prstGeom>
          <a:noFill/>
          <a:ln>
            <a:noFill/>
          </a:ln>
        </p:spPr>
      </p:pic>
      <p:sp>
        <p:nvSpPr>
          <p:cNvPr id="26" name="Google Shape;26;p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3 - Looking Vignette">
  <p:cSld name="Looking Vignette">
    <p:bg>
      <p:bgPr>
        <a:solidFill>
          <a:srgbClr val="F4F4F4"/>
        </a:solidFill>
      </p:bgPr>
    </p:bg>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170" name="Google Shape;170;p21"/>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171" name="Google Shape;171;p21"/>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2" name="Google Shape;172;p21"/>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73" name="Google Shape;173;p21"/>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74" name="Google Shape;174;p21"/>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175" name="Google Shape;175;p21"/>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1 - Hill Staging Vignette">
  <p:cSld name="Hill Staging Vignette">
    <p:bg>
      <p:bgPr>
        <a:solidFill>
          <a:srgbClr val="F4F4F4"/>
        </a:solidFill>
      </p:bgPr>
    </p:bg>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178" name="Google Shape;178;p22"/>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79" name="Google Shape;179;p22"/>
          <p:cNvSpPr txBox="1"/>
          <p:nvPr>
            <p:ph idx="1"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180" name="Google Shape;180;p22"/>
          <p:cNvSpPr txBox="1"/>
          <p:nvPr>
            <p:ph idx="2" type="body"/>
          </p:nvPr>
        </p:nvSpPr>
        <p:spPr>
          <a:xfrm>
            <a:off x="571077" y="1609456"/>
            <a:ext cx="9806700" cy="3857700"/>
          </a:xfrm>
          <a:prstGeom prst="rect">
            <a:avLst/>
          </a:prstGeom>
          <a:noFill/>
          <a:ln>
            <a:noFill/>
          </a:ln>
        </p:spPr>
        <p:txBody>
          <a:bodyPr anchorCtr="0" anchor="t" bIns="0" lIns="0" spcFirstLastPara="1" rIns="0" wrap="square" tIns="0">
            <a:noAutofit/>
          </a:bodyPr>
          <a:lstStyle>
            <a:lvl1pPr indent="-228600" lvl="0" marL="457200" rtl="0" algn="l">
              <a:spcBef>
                <a:spcPts val="1100"/>
              </a:spcBef>
              <a:spcAft>
                <a:spcPts val="0"/>
              </a:spcAft>
              <a:buSzPts val="1900"/>
              <a:buNone/>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181" name="Google Shape;181;p22"/>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182" name="Google Shape;182;p2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2 - Wall Staging Vignette - Large">
  <p:cSld name="Wall Staging Vignette - Large">
    <p:bg>
      <p:bgPr>
        <a:solidFill>
          <a:srgbClr val="F4F4F4"/>
        </a:solidFill>
      </p:bgPr>
    </p:bg>
    <p:spTree>
      <p:nvGrpSpPr>
        <p:cNvPr id="183" name="Shape 183"/>
        <p:cNvGrpSpPr/>
        <p:nvPr/>
      </p:nvGrpSpPr>
      <p:grpSpPr>
        <a:xfrm>
          <a:off x="0" y="0"/>
          <a:ext cx="0" cy="0"/>
          <a:chOff x="0" y="0"/>
          <a:chExt cx="0" cy="0"/>
        </a:xfrm>
      </p:grpSpPr>
      <p:pic>
        <p:nvPicPr>
          <p:cNvPr id="184" name="Google Shape;184;p23"/>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185" name="Google Shape;185;p23"/>
          <p:cNvSpPr txBox="1"/>
          <p:nvPr>
            <p:ph idx="1" type="body"/>
          </p:nvPr>
        </p:nvSpPr>
        <p:spPr>
          <a:xfrm>
            <a:off x="571077" y="1611887"/>
            <a:ext cx="11037600" cy="266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86" name="Google Shape;186;p23"/>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87" name="Google Shape;187;p23"/>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88" name="Google Shape;188;p23"/>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189" name="Google Shape;189;p2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3 - Wall Staging Vignette - Small">
  <p:cSld name="Wall Staging Vignette - Small">
    <p:bg>
      <p:bgPr>
        <a:solidFill>
          <a:srgbClr val="F4F4F4"/>
        </a:solidFill>
      </p:bgPr>
    </p:bg>
    <p:spTree>
      <p:nvGrpSpPr>
        <p:cNvPr id="190" name="Shape 190"/>
        <p:cNvGrpSpPr/>
        <p:nvPr/>
      </p:nvGrpSpPr>
      <p:grpSpPr>
        <a:xfrm>
          <a:off x="0" y="0"/>
          <a:ext cx="0" cy="0"/>
          <a:chOff x="0" y="0"/>
          <a:chExt cx="0" cy="0"/>
        </a:xfrm>
      </p:grpSpPr>
      <p:pic>
        <p:nvPicPr>
          <p:cNvPr id="191" name="Google Shape;191;p24"/>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192" name="Google Shape;192;p24"/>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193" name="Google Shape;193;p24"/>
          <p:cNvSpPr txBox="1"/>
          <p:nvPr>
            <p:ph idx="1" type="body"/>
          </p:nvPr>
        </p:nvSpPr>
        <p:spPr>
          <a:xfrm>
            <a:off x="571076" y="1611888"/>
            <a:ext cx="47961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194" name="Google Shape;194;p24"/>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195" name="Google Shape;195;p24"/>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196" name="Google Shape;196;p2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1 - Callout Sign Vignette - Large">
  <p:cSld name="Callout Sign Vignette - Large">
    <p:bg>
      <p:bgPr>
        <a:solidFill>
          <a:srgbClr val="F4F4F4"/>
        </a:solidFill>
      </p:bgPr>
    </p:bg>
    <p:spTree>
      <p:nvGrpSpPr>
        <p:cNvPr id="197" name="Shape 197"/>
        <p:cNvGrpSpPr/>
        <p:nvPr/>
      </p:nvGrpSpPr>
      <p:grpSpPr>
        <a:xfrm>
          <a:off x="0" y="0"/>
          <a:ext cx="0" cy="0"/>
          <a:chOff x="0" y="0"/>
          <a:chExt cx="0" cy="0"/>
        </a:xfrm>
      </p:grpSpPr>
      <p:pic>
        <p:nvPicPr>
          <p:cNvPr id="198" name="Google Shape;198;p25"/>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199" name="Google Shape;199;p25"/>
          <p:cNvSpPr/>
          <p:nvPr/>
        </p:nvSpPr>
        <p:spPr>
          <a:xfrm>
            <a:off x="4739593" y="4674662"/>
            <a:ext cx="1037502" cy="937926"/>
          </a:xfrm>
          <a:custGeom>
            <a:rect b="b" l="l" r="r" t="t"/>
            <a:pathLst>
              <a:path extrusionOk="0" h="21600" w="2160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2940"/>
            </a:srgbClr>
          </a:solidFill>
          <a:ln>
            <a:noFill/>
          </a:ln>
        </p:spPr>
        <p:txBody>
          <a:bodyPr anchorCtr="0" anchor="t" bIns="45675" lIns="45675" spcFirstLastPara="1" rIns="45675" wrap="square" tIns="45675">
            <a:noAutofit/>
          </a:bodyPr>
          <a:lstStyle/>
          <a:p>
            <a:pPr indent="0" lvl="0" marL="0" marR="0" rtl="0" algn="l">
              <a:spcBef>
                <a:spcPts val="0"/>
              </a:spcBef>
              <a:spcAft>
                <a:spcPts val="0"/>
              </a:spcAft>
              <a:buNone/>
            </a:pPr>
            <a:r>
              <a:t/>
            </a:r>
            <a:endParaRPr sz="3600">
              <a:solidFill>
                <a:schemeClr val="dk1"/>
              </a:solidFill>
              <a:latin typeface="Salesforce Sans"/>
              <a:ea typeface="Salesforce Sans"/>
              <a:cs typeface="Salesforce Sans"/>
              <a:sym typeface="Salesforce Sans"/>
            </a:endParaRPr>
          </a:p>
        </p:txBody>
      </p:sp>
      <p:sp>
        <p:nvSpPr>
          <p:cNvPr id="200" name="Google Shape;200;p25"/>
          <p:cNvSpPr txBox="1"/>
          <p:nvPr>
            <p:ph idx="1" type="body"/>
          </p:nvPr>
        </p:nvSpPr>
        <p:spPr>
          <a:xfrm>
            <a:off x="1073720" y="1866959"/>
            <a:ext cx="9875700" cy="353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000"/>
              <a:buNone/>
              <a:defRPr>
                <a:solidFill>
                  <a:srgbClr val="424145"/>
                </a:solidFill>
              </a:defRPr>
            </a:lvl1pPr>
            <a:lvl2pPr indent="-349250" lvl="1" marL="914400" rtl="0" algn="l">
              <a:lnSpc>
                <a:spcPct val="100000"/>
              </a:lnSpc>
              <a:spcBef>
                <a:spcPts val="300"/>
              </a:spcBef>
              <a:spcAft>
                <a:spcPts val="0"/>
              </a:spcAft>
              <a:buSzPts val="1900"/>
              <a:buChar char="•"/>
              <a:defRPr>
                <a:solidFill>
                  <a:srgbClr val="424145"/>
                </a:solidFill>
              </a:defRPr>
            </a:lvl2pPr>
            <a:lvl3pPr indent="-330200" lvl="2" marL="1371600" rtl="0" algn="l">
              <a:lnSpc>
                <a:spcPct val="100000"/>
              </a:lnSpc>
              <a:spcBef>
                <a:spcPts val="700"/>
              </a:spcBef>
              <a:spcAft>
                <a:spcPts val="0"/>
              </a:spcAft>
              <a:buSzPts val="1600"/>
              <a:buChar char="•"/>
              <a:defRPr>
                <a:solidFill>
                  <a:srgbClr val="424145"/>
                </a:solidFill>
              </a:defRPr>
            </a:lvl3pPr>
            <a:lvl4pPr indent="-323850" lvl="3" marL="1828800" rtl="0" algn="l">
              <a:lnSpc>
                <a:spcPct val="100000"/>
              </a:lnSpc>
              <a:spcBef>
                <a:spcPts val="700"/>
              </a:spcBef>
              <a:spcAft>
                <a:spcPts val="0"/>
              </a:spcAft>
              <a:buSzPts val="1500"/>
              <a:buChar char="•"/>
              <a:defRPr>
                <a:solidFill>
                  <a:srgbClr val="424145"/>
                </a:solidFill>
              </a:defRPr>
            </a:lvl4pPr>
            <a:lvl5pPr indent="-228600" lvl="4" marL="2286000" rtl="0" algn="l">
              <a:lnSpc>
                <a:spcPct val="100000"/>
              </a:lnSpc>
              <a:spcBef>
                <a:spcPts val="700"/>
              </a:spcBef>
              <a:spcAft>
                <a:spcPts val="0"/>
              </a:spcAft>
              <a:buSzPts val="1500"/>
              <a:buNone/>
              <a:defRPr>
                <a:solidFill>
                  <a:srgbClr val="424145"/>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01" name="Google Shape;201;p25"/>
          <p:cNvSpPr txBox="1"/>
          <p:nvPr>
            <p:ph type="title"/>
          </p:nvPr>
        </p:nvSpPr>
        <p:spPr>
          <a:xfrm>
            <a:off x="190363" y="63500"/>
            <a:ext cx="110373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02" name="Google Shape;202;p25"/>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03" name="Google Shape;203;p25"/>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rgbClr val="424145"/>
                </a:solidFill>
              </a:defRPr>
            </a:lvl1pPr>
            <a:lvl2pPr lvl="1" rtl="0">
              <a:buNone/>
              <a:defRPr>
                <a:solidFill>
                  <a:srgbClr val="424145"/>
                </a:solidFill>
              </a:defRPr>
            </a:lvl2pPr>
            <a:lvl3pPr lvl="2" rtl="0">
              <a:buNone/>
              <a:defRPr>
                <a:solidFill>
                  <a:srgbClr val="424145"/>
                </a:solidFill>
              </a:defRPr>
            </a:lvl3pPr>
            <a:lvl4pPr lvl="3" rtl="0">
              <a:buNone/>
              <a:defRPr>
                <a:solidFill>
                  <a:srgbClr val="424145"/>
                </a:solidFill>
              </a:defRPr>
            </a:lvl4pPr>
            <a:lvl5pPr lvl="4" rtl="0">
              <a:buNone/>
              <a:defRPr>
                <a:solidFill>
                  <a:srgbClr val="424145"/>
                </a:solidFill>
              </a:defRPr>
            </a:lvl5pPr>
            <a:lvl6pPr lvl="5" rtl="0">
              <a:buNone/>
              <a:defRPr>
                <a:solidFill>
                  <a:srgbClr val="424145"/>
                </a:solidFill>
              </a:defRPr>
            </a:lvl6pPr>
            <a:lvl7pPr lvl="6" rtl="0">
              <a:buNone/>
              <a:defRPr>
                <a:solidFill>
                  <a:srgbClr val="424145"/>
                </a:solidFill>
              </a:defRPr>
            </a:lvl7pPr>
            <a:lvl8pPr lvl="7" rtl="0">
              <a:buNone/>
              <a:defRPr>
                <a:solidFill>
                  <a:srgbClr val="424145"/>
                </a:solidFill>
              </a:defRPr>
            </a:lvl8pPr>
            <a:lvl9pPr lvl="8" rtl="0">
              <a:buNone/>
              <a:defRPr>
                <a:solidFill>
                  <a:srgbClr val="42414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2 - Callout Sign Vignette - Small">
  <p:cSld name="Callout Sign Vignette - Small">
    <p:bg>
      <p:bgPr>
        <a:solidFill>
          <a:srgbClr val="F4F4F4"/>
        </a:solidFill>
      </p:bgPr>
    </p:bg>
    <p:spTree>
      <p:nvGrpSpPr>
        <p:cNvPr id="204" name="Shape 204"/>
        <p:cNvGrpSpPr/>
        <p:nvPr/>
      </p:nvGrpSpPr>
      <p:grpSpPr>
        <a:xfrm>
          <a:off x="0" y="0"/>
          <a:ext cx="0" cy="0"/>
          <a:chOff x="0" y="0"/>
          <a:chExt cx="0" cy="0"/>
        </a:xfrm>
      </p:grpSpPr>
      <p:pic>
        <p:nvPicPr>
          <p:cNvPr id="205" name="Google Shape;205;p26"/>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06" name="Google Shape;206;p26"/>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07" name="Google Shape;207;p26"/>
          <p:cNvSpPr txBox="1"/>
          <p:nvPr>
            <p:ph idx="1" type="body"/>
          </p:nvPr>
        </p:nvSpPr>
        <p:spPr>
          <a:xfrm>
            <a:off x="571077" y="1611888"/>
            <a:ext cx="11037600" cy="4425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08" name="Google Shape;208;p26"/>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09" name="Google Shape;209;p26"/>
          <p:cNvSpPr txBox="1"/>
          <p:nvPr>
            <p:ph idx="3" type="body"/>
          </p:nvPr>
        </p:nvSpPr>
        <p:spPr>
          <a:xfrm>
            <a:off x="8242457" y="3736209"/>
            <a:ext cx="3144900" cy="1366800"/>
          </a:xfrm>
          <a:prstGeom prst="rect">
            <a:avLst/>
          </a:prstGeom>
          <a:noFill/>
          <a:ln>
            <a:noFill/>
          </a:ln>
        </p:spPr>
        <p:txBody>
          <a:bodyPr anchorCtr="0" anchor="t" bIns="0" lIns="0" spcFirstLastPara="1" rIns="0" wrap="square" tIns="0">
            <a:noAutofit/>
          </a:bodyPr>
          <a:lstStyle>
            <a:lvl1pPr indent="-228600" lvl="0" marL="457200" rtl="0" algn="ctr">
              <a:spcBef>
                <a:spcPts val="1100"/>
              </a:spcBef>
              <a:spcAft>
                <a:spcPts val="0"/>
              </a:spcAft>
              <a:buSzPts val="2300"/>
              <a:buNone/>
              <a:defRPr sz="2300">
                <a:solidFill>
                  <a:schemeClr val="lt1"/>
                </a:solidFill>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210" name="Google Shape;210;p26"/>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11" name="Google Shape;211;p26"/>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1 - Small Staging Area - Left">
  <p:cSld name="Small Staging Area - Left">
    <p:bg>
      <p:bgPr>
        <a:solidFill>
          <a:srgbClr val="F4F4F4"/>
        </a:solidFill>
      </p:bgPr>
    </p:bg>
    <p:spTree>
      <p:nvGrpSpPr>
        <p:cNvPr id="212" name="Shape 212"/>
        <p:cNvGrpSpPr/>
        <p:nvPr/>
      </p:nvGrpSpPr>
      <p:grpSpPr>
        <a:xfrm>
          <a:off x="0" y="0"/>
          <a:ext cx="0" cy="0"/>
          <a:chOff x="0" y="0"/>
          <a:chExt cx="0" cy="0"/>
        </a:xfrm>
      </p:grpSpPr>
      <p:pic>
        <p:nvPicPr>
          <p:cNvPr id="213" name="Google Shape;213;p27"/>
          <p:cNvPicPr preferRelativeResize="0"/>
          <p:nvPr/>
        </p:nvPicPr>
        <p:blipFill rotWithShape="1">
          <a:blip r:embed="rId2">
            <a:alphaModFix/>
          </a:blip>
          <a:srcRect b="0" l="0" r="0" t="0"/>
          <a:stretch/>
        </p:blipFill>
        <p:spPr>
          <a:xfrm flipH="1">
            <a:off x="6350" y="893"/>
            <a:ext cx="12173444" cy="6847569"/>
          </a:xfrm>
          <a:prstGeom prst="rect">
            <a:avLst/>
          </a:prstGeom>
          <a:noFill/>
          <a:ln>
            <a:noFill/>
          </a:ln>
        </p:spPr>
      </p:pic>
      <p:sp>
        <p:nvSpPr>
          <p:cNvPr id="214" name="Google Shape;214;p27"/>
          <p:cNvSpPr txBox="1"/>
          <p:nvPr>
            <p:ph idx="1" type="body"/>
          </p:nvPr>
        </p:nvSpPr>
        <p:spPr>
          <a:xfrm>
            <a:off x="571077" y="1611884"/>
            <a:ext cx="11037600" cy="2517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15" name="Google Shape;215;p27"/>
          <p:cNvSpPr txBox="1"/>
          <p:nvPr>
            <p:ph idx="2" type="body"/>
          </p:nvPr>
        </p:nvSpPr>
        <p:spPr>
          <a:xfrm>
            <a:off x="571077" y="1097179"/>
            <a:ext cx="110385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16" name="Google Shape;216;p27"/>
          <p:cNvSpPr txBox="1"/>
          <p:nvPr>
            <p:ph type="title"/>
          </p:nvPr>
        </p:nvSpPr>
        <p:spPr>
          <a:xfrm>
            <a:off x="190363" y="63500"/>
            <a:ext cx="110373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17" name="Google Shape;217;p27"/>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18" name="Google Shape;218;p27"/>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2 - Small Staging Area - Right">
  <p:cSld name="Small Staging Area - Right">
    <p:bg>
      <p:bgPr>
        <a:solidFill>
          <a:srgbClr val="F4F4F4"/>
        </a:solidFill>
      </p:bgPr>
    </p:bg>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21" name="Google Shape;221;p28"/>
          <p:cNvSpPr txBox="1"/>
          <p:nvPr>
            <p:ph idx="1" type="body"/>
          </p:nvPr>
        </p:nvSpPr>
        <p:spPr>
          <a:xfrm>
            <a:off x="571077" y="1611884"/>
            <a:ext cx="11037600" cy="444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22" name="Google Shape;222;p28"/>
          <p:cNvSpPr txBox="1"/>
          <p:nvPr>
            <p:ph idx="2" type="body"/>
          </p:nvPr>
        </p:nvSpPr>
        <p:spPr>
          <a:xfrm>
            <a:off x="571077" y="1097179"/>
            <a:ext cx="110385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23" name="Google Shape;223;p28"/>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24" name="Google Shape;224;p28"/>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25" name="Google Shape;225;p28"/>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3 - Medium Staging Area">
  <p:cSld name="Medium Staging Area">
    <p:bg>
      <p:bgPr>
        <a:solidFill>
          <a:srgbClr val="F4F4F4"/>
        </a:solidFill>
      </p:bgPr>
    </p:bg>
    <p:spTree>
      <p:nvGrpSpPr>
        <p:cNvPr id="226" name="Shape 226"/>
        <p:cNvGrpSpPr/>
        <p:nvPr/>
      </p:nvGrpSpPr>
      <p:grpSpPr>
        <a:xfrm>
          <a:off x="0" y="0"/>
          <a:ext cx="0" cy="0"/>
          <a:chOff x="0" y="0"/>
          <a:chExt cx="0" cy="0"/>
        </a:xfrm>
      </p:grpSpPr>
      <p:pic>
        <p:nvPicPr>
          <p:cNvPr id="227" name="Google Shape;227;p29"/>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28" name="Google Shape;228;p29"/>
          <p:cNvSpPr txBox="1"/>
          <p:nvPr>
            <p:ph idx="1" type="body"/>
          </p:nvPr>
        </p:nvSpPr>
        <p:spPr>
          <a:xfrm>
            <a:off x="571077" y="1611884"/>
            <a:ext cx="6576900" cy="444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29" name="Google Shape;229;p29"/>
          <p:cNvSpPr txBox="1"/>
          <p:nvPr>
            <p:ph idx="2" type="body"/>
          </p:nvPr>
        </p:nvSpPr>
        <p:spPr>
          <a:xfrm>
            <a:off x="571077" y="1097179"/>
            <a:ext cx="110385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30" name="Google Shape;230;p29"/>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31" name="Google Shape;231;p29"/>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32" name="Google Shape;232;p29"/>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4 - Large Staging Area">
  <p:cSld name="Large Staging Area">
    <p:bg>
      <p:bgPr>
        <a:solidFill>
          <a:srgbClr val="F4F4F4"/>
        </a:solidFill>
      </p:bgPr>
    </p:bg>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35" name="Google Shape;235;p30"/>
          <p:cNvSpPr txBox="1"/>
          <p:nvPr>
            <p:ph idx="1" type="body"/>
          </p:nvPr>
        </p:nvSpPr>
        <p:spPr>
          <a:xfrm>
            <a:off x="571077" y="1611887"/>
            <a:ext cx="4920600" cy="444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36" name="Google Shape;236;p30"/>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37" name="Google Shape;237;p30"/>
          <p:cNvSpPr txBox="1"/>
          <p:nvPr>
            <p:ph type="title"/>
          </p:nvPr>
        </p:nvSpPr>
        <p:spPr>
          <a:xfrm>
            <a:off x="571077" y="63500"/>
            <a:ext cx="113670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38" name="Google Shape;238;p30"/>
          <p:cNvPicPr preferRelativeResize="0"/>
          <p:nvPr/>
        </p:nvPicPr>
        <p:blipFill rotWithShape="1">
          <a:blip r:embed="rId3">
            <a:alphaModFix/>
          </a:blip>
          <a:srcRect b="0" l="0" r="0" t="0"/>
          <a:stretch/>
        </p:blipFill>
        <p:spPr>
          <a:xfrm>
            <a:off x="10541689" y="549350"/>
            <a:ext cx="1395660" cy="450231"/>
          </a:xfrm>
          <a:prstGeom prst="rect">
            <a:avLst/>
          </a:prstGeom>
          <a:noFill/>
          <a:ln>
            <a:noFill/>
          </a:ln>
        </p:spPr>
      </p:pic>
      <p:sp>
        <p:nvSpPr>
          <p:cNvPr id="239" name="Google Shape;239;p30"/>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2 - Title Slide_ B">
  <p:cSld name="Title Slide_ B">
    <p:bg>
      <p:bgPr>
        <a:solidFill>
          <a:srgbClr val="F4F4F4"/>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0" l="0" r="0" t="0"/>
          <a:stretch/>
        </p:blipFill>
        <p:spPr>
          <a:xfrm>
            <a:off x="0" y="893"/>
            <a:ext cx="12173451" cy="6847569"/>
          </a:xfrm>
          <a:prstGeom prst="rect">
            <a:avLst/>
          </a:prstGeom>
          <a:noFill/>
          <a:ln>
            <a:noFill/>
          </a:ln>
        </p:spPr>
      </p:pic>
      <p:sp>
        <p:nvSpPr>
          <p:cNvPr id="29" name="Google Shape;29;p4"/>
          <p:cNvSpPr txBox="1"/>
          <p:nvPr>
            <p:ph type="ctrTitle"/>
          </p:nvPr>
        </p:nvSpPr>
        <p:spPr>
          <a:xfrm>
            <a:off x="566858" y="2042899"/>
            <a:ext cx="6731400" cy="12984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sz="35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 name="Google Shape;30;p4"/>
          <p:cNvSpPr txBox="1"/>
          <p:nvPr>
            <p:ph idx="1" type="subTitle"/>
          </p:nvPr>
        </p:nvSpPr>
        <p:spPr>
          <a:xfrm>
            <a:off x="577628" y="3397029"/>
            <a:ext cx="6720900" cy="4767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2400"/>
              <a:buNone/>
              <a:defRPr b="0" i="0" sz="2400">
                <a:solidFill>
                  <a:schemeClr val="accent1"/>
                </a:solidFill>
                <a:latin typeface="Salesforce Sans"/>
                <a:ea typeface="Salesforce Sans"/>
                <a:cs typeface="Salesforce Sans"/>
                <a:sym typeface="Salesforce Sans"/>
              </a:defRPr>
            </a:lvl1pPr>
            <a:lvl2pPr lvl="1" rtl="0" algn="ctr">
              <a:spcBef>
                <a:spcPts val="300"/>
              </a:spcBef>
              <a:spcAft>
                <a:spcPts val="0"/>
              </a:spcAft>
              <a:buSzPts val="1900"/>
              <a:buNone/>
              <a:defRPr>
                <a:solidFill>
                  <a:srgbClr val="8A9ABD"/>
                </a:solidFill>
              </a:defRPr>
            </a:lvl2pPr>
            <a:lvl3pPr lvl="2" rtl="0" algn="ctr">
              <a:spcBef>
                <a:spcPts val="700"/>
              </a:spcBef>
              <a:spcAft>
                <a:spcPts val="0"/>
              </a:spcAft>
              <a:buSzPts val="1600"/>
              <a:buNone/>
              <a:defRPr>
                <a:solidFill>
                  <a:srgbClr val="8A9ABD"/>
                </a:solidFill>
              </a:defRPr>
            </a:lvl3pPr>
            <a:lvl4pPr lvl="3" rtl="0" algn="ctr">
              <a:spcBef>
                <a:spcPts val="700"/>
              </a:spcBef>
              <a:spcAft>
                <a:spcPts val="0"/>
              </a:spcAft>
              <a:buSzPts val="1500"/>
              <a:buNone/>
              <a:defRPr>
                <a:solidFill>
                  <a:srgbClr val="8A9ABD"/>
                </a:solidFill>
              </a:defRPr>
            </a:lvl4pPr>
            <a:lvl5pPr lvl="4" rtl="0" algn="ctr">
              <a:spcBef>
                <a:spcPts val="700"/>
              </a:spcBef>
              <a:spcAft>
                <a:spcPts val="0"/>
              </a:spcAft>
              <a:buSzPts val="2000"/>
              <a:buNone/>
              <a:defRPr>
                <a:solidFill>
                  <a:srgbClr val="8A9ABD"/>
                </a:solidFill>
              </a:defRPr>
            </a:lvl5pPr>
            <a:lvl6pPr lvl="5" rtl="0" algn="ctr">
              <a:spcBef>
                <a:spcPts val="700"/>
              </a:spcBef>
              <a:spcAft>
                <a:spcPts val="0"/>
              </a:spcAft>
              <a:buClr>
                <a:srgbClr val="8A9ABD"/>
              </a:buClr>
              <a:buSzPts val="2000"/>
              <a:buNone/>
              <a:defRPr>
                <a:solidFill>
                  <a:srgbClr val="8A9ABD"/>
                </a:solidFill>
              </a:defRPr>
            </a:lvl6pPr>
            <a:lvl7pPr lvl="6" rtl="0" algn="ctr">
              <a:spcBef>
                <a:spcPts val="400"/>
              </a:spcBef>
              <a:spcAft>
                <a:spcPts val="0"/>
              </a:spcAft>
              <a:buClr>
                <a:srgbClr val="8A9ABD"/>
              </a:buClr>
              <a:buSzPts val="2000"/>
              <a:buNone/>
              <a:defRPr>
                <a:solidFill>
                  <a:srgbClr val="8A9ABD"/>
                </a:solidFill>
              </a:defRPr>
            </a:lvl7pPr>
            <a:lvl8pPr lvl="7" rtl="0" algn="ctr">
              <a:spcBef>
                <a:spcPts val="400"/>
              </a:spcBef>
              <a:spcAft>
                <a:spcPts val="0"/>
              </a:spcAft>
              <a:buClr>
                <a:srgbClr val="8A9ABD"/>
              </a:buClr>
              <a:buSzPts val="2000"/>
              <a:buNone/>
              <a:defRPr>
                <a:solidFill>
                  <a:srgbClr val="8A9ABD"/>
                </a:solidFill>
              </a:defRPr>
            </a:lvl8pPr>
            <a:lvl9pPr lvl="8" rtl="0" algn="ctr">
              <a:spcBef>
                <a:spcPts val="400"/>
              </a:spcBef>
              <a:spcAft>
                <a:spcPts val="0"/>
              </a:spcAft>
              <a:buClr>
                <a:srgbClr val="8A9ABD"/>
              </a:buClr>
              <a:buSzPts val="2000"/>
              <a:buNone/>
              <a:defRPr>
                <a:solidFill>
                  <a:srgbClr val="8A9ABD"/>
                </a:solidFill>
              </a:defRPr>
            </a:lvl9pPr>
          </a:lstStyle>
          <a:p/>
        </p:txBody>
      </p:sp>
      <p:sp>
        <p:nvSpPr>
          <p:cNvPr id="31" name="Google Shape;31;p4"/>
          <p:cNvSpPr txBox="1"/>
          <p:nvPr>
            <p:ph idx="2" type="body"/>
          </p:nvPr>
        </p:nvSpPr>
        <p:spPr>
          <a:xfrm>
            <a:off x="577628" y="5022185"/>
            <a:ext cx="6442200" cy="285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900"/>
              <a:buFont typeface="Salesforce Sans"/>
              <a:buNone/>
              <a:defRPr b="0" i="0" sz="1900">
                <a:solidFill>
                  <a:schemeClr val="accent1"/>
                </a:solidFill>
                <a:latin typeface="Salesforce Sans"/>
                <a:ea typeface="Salesforce Sans"/>
                <a:cs typeface="Salesforce Sans"/>
                <a:sym typeface="Salesforce Sans"/>
              </a:defRPr>
            </a:lvl1pPr>
            <a:lvl2pPr indent="-228600" lvl="1" marL="914400" rtl="0" algn="l">
              <a:spcBef>
                <a:spcPts val="300"/>
              </a:spcBef>
              <a:spcAft>
                <a:spcPts val="0"/>
              </a:spcAft>
              <a:buSzPts val="1600"/>
              <a:buFont typeface="Arial"/>
              <a:buNone/>
              <a:defRPr sz="15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300"/>
              </a:spcBef>
              <a:spcAft>
                <a:spcPts val="0"/>
              </a:spcAft>
              <a:buClr>
                <a:srgbClr val="BFBFBF"/>
              </a:buClr>
              <a:buSzPts val="1500"/>
              <a:buFont typeface="Arial"/>
              <a:buNone/>
              <a:defRPr sz="1500">
                <a:solidFill>
                  <a:schemeClr val="lt2"/>
                </a:solidFill>
                <a:latin typeface="Salesforce Sans"/>
                <a:ea typeface="Salesforce Sans"/>
                <a:cs typeface="Salesforce Sans"/>
                <a:sym typeface="Salesforce Sans"/>
              </a:defRPr>
            </a:lvl3pPr>
            <a:lvl4pPr indent="-285750" lvl="3" marL="1828800" rtl="0" algn="l">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indent="-228600" lvl="4" marL="2286000" rtl="0" algn="l">
              <a:spcBef>
                <a:spcPts val="300"/>
              </a:spcBef>
              <a:spcAft>
                <a:spcPts val="0"/>
              </a:spcAft>
              <a:buSzPts val="1500"/>
              <a:buNone/>
              <a:defRPr sz="900">
                <a:solidFill>
                  <a:schemeClr val="lt1"/>
                </a:solidFill>
                <a:latin typeface="Salesforce Sans"/>
                <a:ea typeface="Salesforce Sans"/>
                <a:cs typeface="Salesforce Sans"/>
                <a:sym typeface="Salesforce Sans"/>
              </a:defRPr>
            </a:lvl5pPr>
            <a:lvl6pPr indent="-349250" lvl="5" marL="2743200" rtl="0" algn="l">
              <a:spcBef>
                <a:spcPts val="4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32" name="Google Shape;32;p4"/>
          <p:cNvSpPr txBox="1"/>
          <p:nvPr>
            <p:ph idx="3" type="body"/>
          </p:nvPr>
        </p:nvSpPr>
        <p:spPr>
          <a:xfrm>
            <a:off x="577628" y="4750951"/>
            <a:ext cx="6442200" cy="247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900"/>
              <a:buNone/>
              <a:defRPr b="1" sz="19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33" name="Google Shape;33;p4"/>
          <p:cNvPicPr preferRelativeResize="0"/>
          <p:nvPr/>
        </p:nvPicPr>
        <p:blipFill rotWithShape="1">
          <a:blip r:embed="rId3">
            <a:alphaModFix/>
          </a:blip>
          <a:srcRect b="0" l="0" r="0" t="0"/>
          <a:stretch/>
        </p:blipFill>
        <p:spPr>
          <a:xfrm>
            <a:off x="431402" y="349559"/>
            <a:ext cx="1757809" cy="567038"/>
          </a:xfrm>
          <a:prstGeom prst="rect">
            <a:avLst/>
          </a:prstGeom>
          <a:noFill/>
          <a:ln>
            <a:noFill/>
          </a:ln>
        </p:spPr>
      </p:pic>
      <p:sp>
        <p:nvSpPr>
          <p:cNvPr id="34" name="Google Shape;34;p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5 - Path Staging  Vignette">
  <p:cSld name="Path Staging  Vignette">
    <p:bg>
      <p:bgPr>
        <a:solidFill>
          <a:srgbClr val="F4F4F4"/>
        </a:solidFill>
      </p:bgPr>
    </p:bg>
    <p:spTree>
      <p:nvGrpSpPr>
        <p:cNvPr id="240" name="Shape 240"/>
        <p:cNvGrpSpPr/>
        <p:nvPr/>
      </p:nvGrpSpPr>
      <p:grpSpPr>
        <a:xfrm>
          <a:off x="0" y="0"/>
          <a:ext cx="0" cy="0"/>
          <a:chOff x="0" y="0"/>
          <a:chExt cx="0" cy="0"/>
        </a:xfrm>
      </p:grpSpPr>
      <p:pic>
        <p:nvPicPr>
          <p:cNvPr id="241" name="Google Shape;241;p31"/>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42" name="Google Shape;242;p31"/>
          <p:cNvSpPr txBox="1"/>
          <p:nvPr>
            <p:ph idx="1" type="body"/>
          </p:nvPr>
        </p:nvSpPr>
        <p:spPr>
          <a:xfrm>
            <a:off x="571077" y="1611884"/>
            <a:ext cx="5771400" cy="4441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43" name="Google Shape;243;p31"/>
          <p:cNvSpPr txBox="1"/>
          <p:nvPr>
            <p:ph idx="2" type="body"/>
          </p:nvPr>
        </p:nvSpPr>
        <p:spPr>
          <a:xfrm>
            <a:off x="571077" y="1097179"/>
            <a:ext cx="110385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44" name="Google Shape;244;p31"/>
          <p:cNvSpPr txBox="1"/>
          <p:nvPr>
            <p:ph type="title"/>
          </p:nvPr>
        </p:nvSpPr>
        <p:spPr>
          <a:xfrm>
            <a:off x="571077" y="63500"/>
            <a:ext cx="111555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45" name="Google Shape;245;p31"/>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46" name="Google Shape;246;p31"/>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5 - Panelist Slide - 3 Up">
  <p:cSld name="Panelist Slide - 3 Up">
    <p:bg>
      <p:bgPr>
        <a:solidFill>
          <a:srgbClr val="F4F4F4"/>
        </a:solidFill>
      </p:bgPr>
    </p:bg>
    <p:spTree>
      <p:nvGrpSpPr>
        <p:cNvPr id="247" name="Shape 247"/>
        <p:cNvGrpSpPr/>
        <p:nvPr/>
      </p:nvGrpSpPr>
      <p:grpSpPr>
        <a:xfrm>
          <a:off x="0" y="0"/>
          <a:ext cx="0" cy="0"/>
          <a:chOff x="0" y="0"/>
          <a:chExt cx="0" cy="0"/>
        </a:xfrm>
      </p:grpSpPr>
      <p:pic>
        <p:nvPicPr>
          <p:cNvPr id="248" name="Google Shape;248;p32"/>
          <p:cNvPicPr preferRelativeResize="0"/>
          <p:nvPr/>
        </p:nvPicPr>
        <p:blipFill rotWithShape="1">
          <a:blip r:embed="rId2">
            <a:alphaModFix/>
          </a:blip>
          <a:srcRect b="0" l="0" r="0" t="0"/>
          <a:stretch/>
        </p:blipFill>
        <p:spPr>
          <a:xfrm flipH="1">
            <a:off x="6350" y="893"/>
            <a:ext cx="12173444" cy="6847569"/>
          </a:xfrm>
          <a:prstGeom prst="rect">
            <a:avLst/>
          </a:prstGeom>
          <a:noFill/>
          <a:ln>
            <a:noFill/>
          </a:ln>
        </p:spPr>
      </p:pic>
      <p:sp>
        <p:nvSpPr>
          <p:cNvPr id="249" name="Google Shape;249;p32"/>
          <p:cNvSpPr txBox="1"/>
          <p:nvPr>
            <p:ph idx="1" type="body"/>
          </p:nvPr>
        </p:nvSpPr>
        <p:spPr>
          <a:xfrm>
            <a:off x="1016195" y="4311464"/>
            <a:ext cx="33330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600"/>
              <a:buNone/>
              <a:defRPr sz="16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50" name="Google Shape;250;p32"/>
          <p:cNvSpPr txBox="1"/>
          <p:nvPr>
            <p:ph idx="2" type="body"/>
          </p:nvPr>
        </p:nvSpPr>
        <p:spPr>
          <a:xfrm>
            <a:off x="4453621" y="4311464"/>
            <a:ext cx="33291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600"/>
              <a:buNone/>
              <a:defRPr sz="16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51" name="Google Shape;251;p32"/>
          <p:cNvSpPr txBox="1"/>
          <p:nvPr>
            <p:ph idx="3" type="body"/>
          </p:nvPr>
        </p:nvSpPr>
        <p:spPr>
          <a:xfrm>
            <a:off x="953741" y="3734983"/>
            <a:ext cx="3458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600"/>
              <a:buNone/>
              <a:defRPr b="1" sz="16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52" name="Google Shape;252;p32"/>
          <p:cNvSpPr txBox="1"/>
          <p:nvPr>
            <p:ph idx="4" type="body"/>
          </p:nvPr>
        </p:nvSpPr>
        <p:spPr>
          <a:xfrm>
            <a:off x="4389250" y="3734983"/>
            <a:ext cx="3458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600"/>
              <a:buNone/>
              <a:defRPr b="1" sz="16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53" name="Google Shape;253;p32"/>
          <p:cNvSpPr/>
          <p:nvPr>
            <p:ph idx="5" type="pic"/>
          </p:nvPr>
        </p:nvSpPr>
        <p:spPr>
          <a:xfrm>
            <a:off x="1490343" y="1353561"/>
            <a:ext cx="2384700" cy="23811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54" name="Google Shape;254;p32"/>
          <p:cNvSpPr/>
          <p:nvPr>
            <p:ph idx="6" type="pic"/>
          </p:nvPr>
        </p:nvSpPr>
        <p:spPr>
          <a:xfrm>
            <a:off x="4925851" y="1353561"/>
            <a:ext cx="2384700" cy="23811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55" name="Google Shape;255;p32"/>
          <p:cNvSpPr txBox="1"/>
          <p:nvPr>
            <p:ph idx="7" type="body"/>
          </p:nvPr>
        </p:nvSpPr>
        <p:spPr>
          <a:xfrm>
            <a:off x="7838546" y="4311464"/>
            <a:ext cx="33330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600"/>
              <a:buNone/>
              <a:defRPr sz="16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56" name="Google Shape;256;p32"/>
          <p:cNvSpPr txBox="1"/>
          <p:nvPr>
            <p:ph idx="8" type="body"/>
          </p:nvPr>
        </p:nvSpPr>
        <p:spPr>
          <a:xfrm>
            <a:off x="7776093" y="3734983"/>
            <a:ext cx="3458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600"/>
              <a:buNone/>
              <a:defRPr b="1" sz="16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57" name="Google Shape;257;p32"/>
          <p:cNvSpPr/>
          <p:nvPr>
            <p:ph idx="9" type="pic"/>
          </p:nvPr>
        </p:nvSpPr>
        <p:spPr>
          <a:xfrm>
            <a:off x="8312694" y="1353561"/>
            <a:ext cx="2384700" cy="23811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58" name="Google Shape;258;p32"/>
          <p:cNvSpPr txBox="1"/>
          <p:nvPr>
            <p:ph type="title"/>
          </p:nvPr>
        </p:nvSpPr>
        <p:spPr>
          <a:xfrm>
            <a:off x="571077" y="63500"/>
            <a:ext cx="112125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59" name="Google Shape;259;p32"/>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60" name="Google Shape;260;p3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6 - Panelist Slide - 5 Up">
  <p:cSld name="Panelist Slide - 5 Up">
    <p:bg>
      <p:bgPr>
        <a:solidFill>
          <a:srgbClr val="F4F4F4"/>
        </a:solidFill>
      </p:bgPr>
    </p:bg>
    <p:spTree>
      <p:nvGrpSpPr>
        <p:cNvPr id="261" name="Shape 261"/>
        <p:cNvGrpSpPr/>
        <p:nvPr/>
      </p:nvGrpSpPr>
      <p:grpSpPr>
        <a:xfrm>
          <a:off x="0" y="0"/>
          <a:ext cx="0" cy="0"/>
          <a:chOff x="0" y="0"/>
          <a:chExt cx="0" cy="0"/>
        </a:xfrm>
      </p:grpSpPr>
      <p:pic>
        <p:nvPicPr>
          <p:cNvPr id="262" name="Google Shape;262;p33"/>
          <p:cNvPicPr preferRelativeResize="0"/>
          <p:nvPr/>
        </p:nvPicPr>
        <p:blipFill rotWithShape="1">
          <a:blip r:embed="rId2">
            <a:alphaModFix/>
          </a:blip>
          <a:srcRect b="0" l="0" r="0" t="0"/>
          <a:stretch/>
        </p:blipFill>
        <p:spPr>
          <a:xfrm flipH="1">
            <a:off x="6350" y="893"/>
            <a:ext cx="12173444" cy="6847569"/>
          </a:xfrm>
          <a:prstGeom prst="rect">
            <a:avLst/>
          </a:prstGeom>
          <a:noFill/>
          <a:ln>
            <a:noFill/>
          </a:ln>
        </p:spPr>
      </p:pic>
      <p:sp>
        <p:nvSpPr>
          <p:cNvPr id="263" name="Google Shape;263;p33"/>
          <p:cNvSpPr txBox="1"/>
          <p:nvPr>
            <p:ph idx="1" type="body"/>
          </p:nvPr>
        </p:nvSpPr>
        <p:spPr>
          <a:xfrm>
            <a:off x="418580" y="3228950"/>
            <a:ext cx="2147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500"/>
              <a:buNone/>
              <a:defRPr b="1" sz="15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64" name="Google Shape;264;p33"/>
          <p:cNvSpPr txBox="1"/>
          <p:nvPr>
            <p:ph idx="2" type="body"/>
          </p:nvPr>
        </p:nvSpPr>
        <p:spPr>
          <a:xfrm>
            <a:off x="2772294" y="3805431"/>
            <a:ext cx="20694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500"/>
              <a:buNone/>
              <a:defRPr sz="15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65" name="Google Shape;265;p33"/>
          <p:cNvSpPr txBox="1"/>
          <p:nvPr>
            <p:ph idx="3" type="body"/>
          </p:nvPr>
        </p:nvSpPr>
        <p:spPr>
          <a:xfrm>
            <a:off x="5087157" y="3805431"/>
            <a:ext cx="20670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500"/>
              <a:buNone/>
              <a:defRPr sz="15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66" name="Google Shape;266;p33"/>
          <p:cNvSpPr txBox="1"/>
          <p:nvPr>
            <p:ph idx="4" type="body"/>
          </p:nvPr>
        </p:nvSpPr>
        <p:spPr>
          <a:xfrm>
            <a:off x="2742580" y="3228950"/>
            <a:ext cx="2147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500"/>
              <a:buNone/>
              <a:defRPr b="1" sz="15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67" name="Google Shape;267;p33"/>
          <p:cNvSpPr txBox="1"/>
          <p:nvPr>
            <p:ph idx="5" type="body"/>
          </p:nvPr>
        </p:nvSpPr>
        <p:spPr>
          <a:xfrm>
            <a:off x="5044643" y="3228950"/>
            <a:ext cx="2147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500"/>
              <a:buNone/>
              <a:defRPr b="1" sz="15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68" name="Google Shape;268;p33"/>
          <p:cNvSpPr/>
          <p:nvPr>
            <p:ph idx="6" type="pic"/>
          </p:nvPr>
        </p:nvSpPr>
        <p:spPr>
          <a:xfrm>
            <a:off x="651743" y="1553041"/>
            <a:ext cx="1680600" cy="16785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69" name="Google Shape;269;p33"/>
          <p:cNvSpPr/>
          <p:nvPr>
            <p:ph idx="7" type="pic"/>
          </p:nvPr>
        </p:nvSpPr>
        <p:spPr>
          <a:xfrm>
            <a:off x="2968890" y="1553041"/>
            <a:ext cx="1680600" cy="16785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70" name="Google Shape;270;p33"/>
          <p:cNvSpPr/>
          <p:nvPr>
            <p:ph idx="8" type="pic"/>
          </p:nvPr>
        </p:nvSpPr>
        <p:spPr>
          <a:xfrm>
            <a:off x="5246840" y="1553041"/>
            <a:ext cx="1680600" cy="16785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71" name="Google Shape;271;p33"/>
          <p:cNvSpPr txBox="1"/>
          <p:nvPr>
            <p:ph idx="9" type="body"/>
          </p:nvPr>
        </p:nvSpPr>
        <p:spPr>
          <a:xfrm>
            <a:off x="457283" y="3805431"/>
            <a:ext cx="20694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500"/>
              <a:buNone/>
              <a:defRPr sz="15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228600" lvl="2" marL="1371600" rtl="0" algn="l">
              <a:spcBef>
                <a:spcPts val="700"/>
              </a:spcBef>
              <a:spcAft>
                <a:spcPts val="0"/>
              </a:spcAft>
              <a:buSzPts val="1500"/>
              <a:buNone/>
              <a:defRPr sz="1500">
                <a:solidFill>
                  <a:schemeClr val="lt1"/>
                </a:solidFill>
              </a:defRPr>
            </a:lvl3pPr>
            <a:lvl4pPr indent="-228600" lvl="3" marL="1828800" rtl="0" algn="l">
              <a:spcBef>
                <a:spcPts val="700"/>
              </a:spcBef>
              <a:spcAft>
                <a:spcPts val="0"/>
              </a:spcAft>
              <a:buSzPts val="1900"/>
              <a:buNone/>
              <a:defRPr sz="1900">
                <a:solidFill>
                  <a:schemeClr val="dk2"/>
                </a:solidFill>
                <a:latin typeface="Salesforce Sans"/>
                <a:ea typeface="Salesforce Sans"/>
                <a:cs typeface="Salesforce Sans"/>
                <a:sym typeface="Salesforce Sans"/>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72" name="Google Shape;272;p33"/>
          <p:cNvSpPr txBox="1"/>
          <p:nvPr>
            <p:ph idx="13" type="body"/>
          </p:nvPr>
        </p:nvSpPr>
        <p:spPr>
          <a:xfrm>
            <a:off x="7399637" y="3805431"/>
            <a:ext cx="20694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500"/>
              <a:buNone/>
              <a:defRPr sz="15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73" name="Google Shape;273;p33"/>
          <p:cNvSpPr txBox="1"/>
          <p:nvPr>
            <p:ph idx="14" type="body"/>
          </p:nvPr>
        </p:nvSpPr>
        <p:spPr>
          <a:xfrm>
            <a:off x="9714499" y="3805431"/>
            <a:ext cx="2067000" cy="850800"/>
          </a:xfrm>
          <a:prstGeom prst="rect">
            <a:avLst/>
          </a:prstGeom>
          <a:noFill/>
          <a:ln>
            <a:noFill/>
          </a:ln>
        </p:spPr>
        <p:txBody>
          <a:bodyPr anchorCtr="0" anchor="t" bIns="0" lIns="9125" spcFirstLastPara="1" rIns="0" wrap="square" tIns="0">
            <a:noAutofit/>
          </a:bodyPr>
          <a:lstStyle>
            <a:lvl1pPr indent="-228600" lvl="0" marL="457200" rtl="0" algn="ctr">
              <a:spcBef>
                <a:spcPts val="0"/>
              </a:spcBef>
              <a:spcAft>
                <a:spcPts val="0"/>
              </a:spcAft>
              <a:buSzPts val="1500"/>
              <a:buNone/>
              <a:defRPr sz="1500">
                <a:solidFill>
                  <a:schemeClr val="accent1"/>
                </a:solidFill>
              </a:defRPr>
            </a:lvl1pPr>
            <a:lvl2pPr indent="-228600" lvl="1" marL="914400" rtl="0" algn="ctr">
              <a:spcBef>
                <a:spcPts val="300"/>
              </a:spcBef>
              <a:spcAft>
                <a:spcPts val="0"/>
              </a:spcAft>
              <a:buClr>
                <a:schemeClr val="lt1"/>
              </a:buClr>
              <a:buSzPts val="1200"/>
              <a:buNone/>
              <a:defRPr sz="1200">
                <a:solidFill>
                  <a:schemeClr val="dk2"/>
                </a:solidFill>
              </a:defRPr>
            </a:lvl2pPr>
            <a:lvl3pPr indent="-323850" lvl="2" marL="1371600" rtl="0" algn="l">
              <a:spcBef>
                <a:spcPts val="700"/>
              </a:spcBef>
              <a:spcAft>
                <a:spcPts val="0"/>
              </a:spcAft>
              <a:buSzPts val="1500"/>
              <a:buChar char="•"/>
              <a:defRPr sz="1500">
                <a:solidFill>
                  <a:schemeClr val="lt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274" name="Google Shape;274;p33"/>
          <p:cNvSpPr txBox="1"/>
          <p:nvPr>
            <p:ph idx="15" type="body"/>
          </p:nvPr>
        </p:nvSpPr>
        <p:spPr>
          <a:xfrm>
            <a:off x="7359587" y="3228950"/>
            <a:ext cx="2147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500"/>
              <a:buNone/>
              <a:defRPr b="1" sz="15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75" name="Google Shape;275;p33"/>
          <p:cNvSpPr txBox="1"/>
          <p:nvPr>
            <p:ph idx="16" type="body"/>
          </p:nvPr>
        </p:nvSpPr>
        <p:spPr>
          <a:xfrm>
            <a:off x="9674531" y="3228950"/>
            <a:ext cx="2147100" cy="498300"/>
          </a:xfrm>
          <a:prstGeom prst="rect">
            <a:avLst/>
          </a:prstGeom>
          <a:noFill/>
          <a:ln>
            <a:noFill/>
          </a:ln>
        </p:spPr>
        <p:txBody>
          <a:bodyPr anchorCtr="0" anchor="b" bIns="0" lIns="0" spcFirstLastPara="1" rIns="0" wrap="square" tIns="0">
            <a:noAutofit/>
          </a:bodyPr>
          <a:lstStyle>
            <a:lvl1pPr indent="-228600" lvl="0" marL="457200" rtl="0" algn="ctr">
              <a:spcBef>
                <a:spcPts val="1100"/>
              </a:spcBef>
              <a:spcAft>
                <a:spcPts val="0"/>
              </a:spcAft>
              <a:buClr>
                <a:schemeClr val="lt1"/>
              </a:buClr>
              <a:buSzPts val="1500"/>
              <a:buNone/>
              <a:defRPr b="1" sz="1500">
                <a:solidFill>
                  <a:schemeClr val="accent1"/>
                </a:solidFill>
                <a:latin typeface="Salesforce Sans"/>
                <a:ea typeface="Salesforce Sans"/>
                <a:cs typeface="Salesforce Sans"/>
                <a:sym typeface="Salesforce Sans"/>
              </a:defRPr>
            </a:lvl1pPr>
            <a:lvl2pPr indent="-355600" lvl="1" marL="914400" rtl="0" algn="l">
              <a:spcBef>
                <a:spcPts val="300"/>
              </a:spcBef>
              <a:spcAft>
                <a:spcPts val="0"/>
              </a:spcAft>
              <a:buClr>
                <a:schemeClr val="lt1"/>
              </a:buClr>
              <a:buSzPts val="2000"/>
              <a:buChar char="•"/>
              <a:defRPr sz="2000">
                <a:solidFill>
                  <a:schemeClr val="lt1"/>
                </a:solidFill>
              </a:defRPr>
            </a:lvl2pPr>
            <a:lvl3pPr indent="-349250" lvl="2" marL="1371600" rtl="0" algn="l">
              <a:spcBef>
                <a:spcPts val="700"/>
              </a:spcBef>
              <a:spcAft>
                <a:spcPts val="0"/>
              </a:spcAft>
              <a:buClr>
                <a:schemeClr val="lt1"/>
              </a:buClr>
              <a:buSzPts val="1900"/>
              <a:buChar char="•"/>
              <a:defRPr sz="1900">
                <a:solidFill>
                  <a:schemeClr val="lt1"/>
                </a:solidFill>
              </a:defRPr>
            </a:lvl3pPr>
            <a:lvl4pPr indent="-330200" lvl="3" marL="1828800" rtl="0" algn="l">
              <a:spcBef>
                <a:spcPts val="700"/>
              </a:spcBef>
              <a:spcAft>
                <a:spcPts val="0"/>
              </a:spcAft>
              <a:buClr>
                <a:schemeClr val="lt1"/>
              </a:buClr>
              <a:buSzPts val="1600"/>
              <a:buChar char="•"/>
              <a:defRPr sz="1600">
                <a:solidFill>
                  <a:schemeClr val="lt1"/>
                </a:solidFill>
              </a:defRPr>
            </a:lvl4pPr>
            <a:lvl5pPr indent="-228600" lvl="4" marL="2286000" rtl="0" algn="l">
              <a:spcBef>
                <a:spcPts val="700"/>
              </a:spcBef>
              <a:spcAft>
                <a:spcPts val="0"/>
              </a:spcAft>
              <a:buSzPts val="1500"/>
              <a:buNone/>
              <a:defRPr sz="1600">
                <a:solidFill>
                  <a:schemeClr val="l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76" name="Google Shape;276;p33"/>
          <p:cNvSpPr/>
          <p:nvPr>
            <p:ph idx="17" type="pic"/>
          </p:nvPr>
        </p:nvSpPr>
        <p:spPr>
          <a:xfrm>
            <a:off x="7554931" y="1553041"/>
            <a:ext cx="1680600" cy="16785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77" name="Google Shape;277;p33"/>
          <p:cNvSpPr/>
          <p:nvPr>
            <p:ph idx="18" type="pic"/>
          </p:nvPr>
        </p:nvSpPr>
        <p:spPr>
          <a:xfrm>
            <a:off x="9876728" y="1553041"/>
            <a:ext cx="1680600" cy="1678500"/>
          </a:xfrm>
          <a:prstGeom prst="ellipse">
            <a:avLst/>
          </a:prstGeom>
          <a:solidFill>
            <a:schemeClr val="lt2"/>
          </a:solidFill>
          <a:ln cap="flat" cmpd="sng" w="57150">
            <a:solidFill>
              <a:srgbClr val="5D4023"/>
            </a:solidFill>
            <a:prstDash val="solid"/>
            <a:round/>
            <a:headEnd len="sm" w="sm" type="none"/>
            <a:tailEnd len="sm" w="sm" type="none"/>
          </a:ln>
        </p:spPr>
        <p:txBody>
          <a:bodyPr anchorCtr="0" anchor="ctr" bIns="0" lIns="0" spcFirstLastPara="1" rIns="0" wrap="square" tIns="0">
            <a:noAutofit/>
          </a:bodyPr>
          <a:lstStyle>
            <a:lvl1pPr lvl="0" marR="0" rtl="0" algn="ctr">
              <a:spcBef>
                <a:spcPts val="1100"/>
              </a:spcBef>
              <a:spcAft>
                <a:spcPts val="0"/>
              </a:spcAft>
              <a:buClr>
                <a:srgbClr val="7F7F7F"/>
              </a:buClr>
              <a:buSzPts val="1200"/>
              <a:buFont typeface="Arial"/>
              <a:buNone/>
              <a:defRPr b="0" i="0" sz="12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278" name="Google Shape;278;p33"/>
          <p:cNvSpPr txBox="1"/>
          <p:nvPr>
            <p:ph type="title"/>
          </p:nvPr>
        </p:nvSpPr>
        <p:spPr>
          <a:xfrm>
            <a:off x="571077" y="63500"/>
            <a:ext cx="111456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279" name="Google Shape;279;p33"/>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280" name="Google Shape;280;p3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4 - Speaker Intro Slide">
  <p:cSld name="Speaker Intro Slide">
    <p:bg>
      <p:bgPr>
        <a:solidFill>
          <a:srgbClr val="F4F4F4"/>
        </a:solidFill>
      </p:bgPr>
    </p:bg>
    <p:spTree>
      <p:nvGrpSpPr>
        <p:cNvPr id="281" name="Shape 281"/>
        <p:cNvGrpSpPr/>
        <p:nvPr/>
      </p:nvGrpSpPr>
      <p:grpSpPr>
        <a:xfrm>
          <a:off x="0" y="0"/>
          <a:ext cx="0" cy="0"/>
          <a:chOff x="0" y="0"/>
          <a:chExt cx="0" cy="0"/>
        </a:xfrm>
      </p:grpSpPr>
      <p:pic>
        <p:nvPicPr>
          <p:cNvPr id="282" name="Google Shape;282;p34"/>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283" name="Google Shape;283;p34"/>
          <p:cNvSpPr txBox="1"/>
          <p:nvPr>
            <p:ph type="ctrTitle"/>
          </p:nvPr>
        </p:nvSpPr>
        <p:spPr>
          <a:xfrm>
            <a:off x="1073041" y="1941107"/>
            <a:ext cx="4640100" cy="12984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1500"/>
              <a:buNone/>
              <a:defRPr b="1" sz="2800">
                <a:solidFill>
                  <a:schemeClr val="l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84" name="Google Shape;284;p34"/>
          <p:cNvSpPr txBox="1"/>
          <p:nvPr>
            <p:ph idx="1" type="body"/>
          </p:nvPr>
        </p:nvSpPr>
        <p:spPr>
          <a:xfrm>
            <a:off x="1449966" y="3334782"/>
            <a:ext cx="3880500" cy="914400"/>
          </a:xfrm>
          <a:prstGeom prst="rect">
            <a:avLst/>
          </a:prstGeom>
          <a:noFill/>
          <a:ln>
            <a:noFill/>
          </a:ln>
        </p:spPr>
        <p:txBody>
          <a:bodyPr anchorCtr="0" anchor="t" bIns="0" lIns="0" spcFirstLastPara="1" rIns="0" wrap="square" tIns="0">
            <a:noAutofit/>
          </a:bodyPr>
          <a:lstStyle>
            <a:lvl1pPr indent="-228600" lvl="0" marL="457200" rtl="0" algn="ctr">
              <a:lnSpc>
                <a:spcPct val="90000"/>
              </a:lnSpc>
              <a:spcBef>
                <a:spcPts val="0"/>
              </a:spcBef>
              <a:spcAft>
                <a:spcPts val="0"/>
              </a:spcAft>
              <a:buSzPts val="2000"/>
              <a:buNone/>
              <a:defRPr>
                <a:solidFill>
                  <a:schemeClr val="lt1"/>
                </a:solidFill>
              </a:defRPr>
            </a:lvl1pPr>
            <a:lvl2pPr indent="-330200" lvl="1" marL="914400" rtl="0" algn="ctr">
              <a:spcBef>
                <a:spcPts val="700"/>
              </a:spcBef>
              <a:spcAft>
                <a:spcPts val="0"/>
              </a:spcAft>
              <a:buSzPts val="1600"/>
              <a:buFont typeface="Arial"/>
              <a:buChar char="​"/>
              <a:defRPr sz="1600">
                <a:solidFill>
                  <a:schemeClr val="lt1"/>
                </a:solidFill>
              </a:defRPr>
            </a:lvl2pPr>
            <a:lvl3pPr indent="-228600" lvl="2" marL="1371600" rtl="0" algn="ctr">
              <a:spcBef>
                <a:spcPts val="700"/>
              </a:spcBef>
              <a:spcAft>
                <a:spcPts val="0"/>
              </a:spcAft>
              <a:buSzPts val="1600"/>
              <a:buNone/>
              <a:defRPr/>
            </a:lvl3pPr>
            <a:lvl4pPr indent="-228600" lvl="3" marL="1828800" rtl="0" algn="ctr">
              <a:spcBef>
                <a:spcPts val="700"/>
              </a:spcBef>
              <a:spcAft>
                <a:spcPts val="0"/>
              </a:spcAft>
              <a:buSzPts val="1500"/>
              <a:buNone/>
              <a:defRPr/>
            </a:lvl4pPr>
            <a:lvl5pPr indent="-228600" lvl="4" marL="2286000" rtl="0" algn="ctr">
              <a:spcBef>
                <a:spcPts val="700"/>
              </a:spcBef>
              <a:spcAft>
                <a:spcPts val="0"/>
              </a:spcAft>
              <a:buSzPts val="2000"/>
              <a:buFont typeface="Arial"/>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285" name="Google Shape;285;p3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 - Quote or Big Idea ">
  <p:cSld name="Quote or Big Idea ">
    <p:bg>
      <p:bgPr>
        <a:solidFill>
          <a:srgbClr val="F4F4F4"/>
        </a:solidFill>
      </p:bgPr>
    </p:bg>
    <p:spTree>
      <p:nvGrpSpPr>
        <p:cNvPr id="286" name="Shape 286"/>
        <p:cNvGrpSpPr/>
        <p:nvPr/>
      </p:nvGrpSpPr>
      <p:grpSpPr>
        <a:xfrm>
          <a:off x="0" y="0"/>
          <a:ext cx="0" cy="0"/>
          <a:chOff x="0" y="0"/>
          <a:chExt cx="0" cy="0"/>
        </a:xfrm>
      </p:grpSpPr>
      <p:pic>
        <p:nvPicPr>
          <p:cNvPr id="287" name="Google Shape;287;p35"/>
          <p:cNvPicPr preferRelativeResize="0"/>
          <p:nvPr/>
        </p:nvPicPr>
        <p:blipFill rotWithShape="1">
          <a:blip r:embed="rId2">
            <a:alphaModFix/>
          </a:blip>
          <a:srcRect b="0" l="0" r="0" t="0"/>
          <a:stretch/>
        </p:blipFill>
        <p:spPr>
          <a:xfrm>
            <a:off x="4" y="896"/>
            <a:ext cx="12173444" cy="6847569"/>
          </a:xfrm>
          <a:prstGeom prst="rect">
            <a:avLst/>
          </a:prstGeom>
          <a:noFill/>
          <a:ln>
            <a:noFill/>
          </a:ln>
        </p:spPr>
      </p:pic>
      <p:pic>
        <p:nvPicPr>
          <p:cNvPr id="288" name="Google Shape;288;p35"/>
          <p:cNvPicPr preferRelativeResize="0"/>
          <p:nvPr/>
        </p:nvPicPr>
        <p:blipFill rotWithShape="1">
          <a:blip r:embed="rId3">
            <a:alphaModFix/>
          </a:blip>
          <a:srcRect b="0" l="0" r="0" t="0"/>
          <a:stretch/>
        </p:blipFill>
        <p:spPr>
          <a:xfrm>
            <a:off x="3" y="893"/>
            <a:ext cx="12173444" cy="6847569"/>
          </a:xfrm>
          <a:prstGeom prst="rect">
            <a:avLst/>
          </a:prstGeom>
          <a:noFill/>
          <a:ln>
            <a:noFill/>
          </a:ln>
        </p:spPr>
      </p:pic>
      <p:sp>
        <p:nvSpPr>
          <p:cNvPr id="289" name="Google Shape;289;p35"/>
          <p:cNvSpPr txBox="1"/>
          <p:nvPr>
            <p:ph type="ctrTitle"/>
          </p:nvPr>
        </p:nvSpPr>
        <p:spPr>
          <a:xfrm>
            <a:off x="941092" y="3524113"/>
            <a:ext cx="69681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chemeClr val="accent1"/>
              </a:buClr>
              <a:buSzPts val="3100"/>
              <a:buFont typeface="Salesforce Sans"/>
              <a:buChar char="“"/>
              <a:defRPr b="1" sz="31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90" name="Google Shape;290;p35"/>
          <p:cNvSpPr txBox="1"/>
          <p:nvPr>
            <p:ph idx="1" type="body"/>
          </p:nvPr>
        </p:nvSpPr>
        <p:spPr>
          <a:xfrm>
            <a:off x="1125105" y="4697216"/>
            <a:ext cx="4401600" cy="927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291" name="Google Shape;291;p35"/>
          <p:cNvPicPr preferRelativeResize="0"/>
          <p:nvPr/>
        </p:nvPicPr>
        <p:blipFill rotWithShape="1">
          <a:blip r:embed="rId4">
            <a:alphaModFix/>
          </a:blip>
          <a:srcRect b="0" l="0" r="0" t="0"/>
          <a:stretch/>
        </p:blipFill>
        <p:spPr>
          <a:xfrm>
            <a:off x="10387128" y="353425"/>
            <a:ext cx="1395660" cy="450231"/>
          </a:xfrm>
          <a:prstGeom prst="rect">
            <a:avLst/>
          </a:prstGeom>
          <a:noFill/>
          <a:ln>
            <a:noFill/>
          </a:ln>
        </p:spPr>
      </p:pic>
      <p:sp>
        <p:nvSpPr>
          <p:cNvPr id="292" name="Google Shape;292;p35"/>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1 - Seque Slide - A">
  <p:cSld name="Seque Slide - A">
    <p:bg>
      <p:bgPr>
        <a:solidFill>
          <a:srgbClr val="F4F4F4"/>
        </a:solidFill>
      </p:bgPr>
    </p:bg>
    <p:spTree>
      <p:nvGrpSpPr>
        <p:cNvPr id="293" name="Shape 293"/>
        <p:cNvGrpSpPr/>
        <p:nvPr/>
      </p:nvGrpSpPr>
      <p:grpSpPr>
        <a:xfrm>
          <a:off x="0" y="0"/>
          <a:ext cx="0" cy="0"/>
          <a:chOff x="0" y="0"/>
          <a:chExt cx="0" cy="0"/>
        </a:xfrm>
      </p:grpSpPr>
      <p:pic>
        <p:nvPicPr>
          <p:cNvPr id="294" name="Google Shape;294;p36"/>
          <p:cNvPicPr preferRelativeResize="0"/>
          <p:nvPr/>
        </p:nvPicPr>
        <p:blipFill rotWithShape="1">
          <a:blip r:embed="rId2">
            <a:alphaModFix/>
          </a:blip>
          <a:srcRect b="0" l="0" r="0" t="0"/>
          <a:stretch/>
        </p:blipFill>
        <p:spPr>
          <a:xfrm>
            <a:off x="3" y="893"/>
            <a:ext cx="12173444" cy="6847569"/>
          </a:xfrm>
          <a:prstGeom prst="rect">
            <a:avLst/>
          </a:prstGeom>
          <a:noFill/>
          <a:ln>
            <a:noFill/>
          </a:ln>
        </p:spPr>
      </p:pic>
      <p:pic>
        <p:nvPicPr>
          <p:cNvPr id="295" name="Google Shape;295;p36"/>
          <p:cNvPicPr preferRelativeResize="0"/>
          <p:nvPr/>
        </p:nvPicPr>
        <p:blipFill rotWithShape="1">
          <a:blip r:embed="rId3">
            <a:alphaModFix/>
          </a:blip>
          <a:srcRect b="47000" l="20588" r="54208" t="-47000"/>
          <a:stretch/>
        </p:blipFill>
        <p:spPr>
          <a:xfrm flipH="1">
            <a:off x="6139254" y="6044516"/>
            <a:ext cx="434556" cy="566904"/>
          </a:xfrm>
          <a:prstGeom prst="rect">
            <a:avLst/>
          </a:prstGeom>
          <a:noFill/>
          <a:ln>
            <a:noFill/>
          </a:ln>
        </p:spPr>
      </p:pic>
      <p:sp>
        <p:nvSpPr>
          <p:cNvPr id="296" name="Google Shape;296;p36"/>
          <p:cNvSpPr txBox="1"/>
          <p:nvPr>
            <p:ph type="ctrTitle"/>
          </p:nvPr>
        </p:nvSpPr>
        <p:spPr>
          <a:xfrm>
            <a:off x="578014" y="1804672"/>
            <a:ext cx="71604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b="1" sz="32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297" name="Google Shape;297;p36"/>
          <p:cNvSpPr txBox="1"/>
          <p:nvPr>
            <p:ph idx="1" type="body"/>
          </p:nvPr>
        </p:nvSpPr>
        <p:spPr>
          <a:xfrm>
            <a:off x="578014" y="2995939"/>
            <a:ext cx="7160400" cy="927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298" name="Google Shape;298;p36"/>
          <p:cNvPicPr preferRelativeResize="0"/>
          <p:nvPr/>
        </p:nvPicPr>
        <p:blipFill rotWithShape="1">
          <a:blip r:embed="rId4">
            <a:alphaModFix/>
          </a:blip>
          <a:srcRect b="31586" l="6094" r="0" t="0"/>
          <a:stretch/>
        </p:blipFill>
        <p:spPr>
          <a:xfrm>
            <a:off x="7409720" y="6550045"/>
            <a:ext cx="426243" cy="307955"/>
          </a:xfrm>
          <a:prstGeom prst="rect">
            <a:avLst/>
          </a:prstGeom>
          <a:noFill/>
          <a:ln>
            <a:noFill/>
          </a:ln>
        </p:spPr>
      </p:pic>
      <p:pic>
        <p:nvPicPr>
          <p:cNvPr id="299" name="Google Shape;299;p36"/>
          <p:cNvPicPr preferRelativeResize="0"/>
          <p:nvPr/>
        </p:nvPicPr>
        <p:blipFill rotWithShape="1">
          <a:blip r:embed="rId5">
            <a:alphaModFix/>
          </a:blip>
          <a:srcRect b="0" l="0" r="0" t="0"/>
          <a:stretch/>
        </p:blipFill>
        <p:spPr>
          <a:xfrm>
            <a:off x="10551982" y="246426"/>
            <a:ext cx="1528645" cy="493126"/>
          </a:xfrm>
          <a:prstGeom prst="rect">
            <a:avLst/>
          </a:prstGeom>
          <a:noFill/>
          <a:ln>
            <a:noFill/>
          </a:ln>
        </p:spPr>
      </p:pic>
      <p:sp>
        <p:nvSpPr>
          <p:cNvPr id="300" name="Google Shape;300;p36"/>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3 - Seque Slide - C">
  <p:cSld name="Seque Slide - B">
    <p:bg>
      <p:bgPr>
        <a:solidFill>
          <a:srgbClr val="F4F4F4"/>
        </a:solidFill>
      </p:bgPr>
    </p:bg>
    <p:spTree>
      <p:nvGrpSpPr>
        <p:cNvPr id="301" name="Shape 301"/>
        <p:cNvGrpSpPr/>
        <p:nvPr/>
      </p:nvGrpSpPr>
      <p:grpSpPr>
        <a:xfrm>
          <a:off x="0" y="0"/>
          <a:ext cx="0" cy="0"/>
          <a:chOff x="0" y="0"/>
          <a:chExt cx="0" cy="0"/>
        </a:xfrm>
      </p:grpSpPr>
      <p:pic>
        <p:nvPicPr>
          <p:cNvPr id="302" name="Google Shape;302;p37"/>
          <p:cNvPicPr preferRelativeResize="0"/>
          <p:nvPr/>
        </p:nvPicPr>
        <p:blipFill rotWithShape="1">
          <a:blip r:embed="rId2">
            <a:alphaModFix/>
          </a:blip>
          <a:srcRect b="0" l="0" r="0" t="0"/>
          <a:stretch/>
        </p:blipFill>
        <p:spPr>
          <a:xfrm>
            <a:off x="3" y="1791"/>
            <a:ext cx="12173444" cy="6847569"/>
          </a:xfrm>
          <a:prstGeom prst="rect">
            <a:avLst/>
          </a:prstGeom>
          <a:noFill/>
          <a:ln>
            <a:noFill/>
          </a:ln>
        </p:spPr>
      </p:pic>
      <p:sp>
        <p:nvSpPr>
          <p:cNvPr id="303" name="Google Shape;303;p37"/>
          <p:cNvSpPr txBox="1"/>
          <p:nvPr>
            <p:ph type="ctrTitle"/>
          </p:nvPr>
        </p:nvSpPr>
        <p:spPr>
          <a:xfrm>
            <a:off x="2509627" y="1804672"/>
            <a:ext cx="7160400" cy="1115700"/>
          </a:xfrm>
          <a:prstGeom prst="rect">
            <a:avLst/>
          </a:prstGeom>
          <a:noFill/>
          <a:ln>
            <a:noFill/>
          </a:ln>
        </p:spPr>
        <p:txBody>
          <a:bodyPr anchorCtr="0" anchor="b" bIns="0" lIns="0" spcFirstLastPara="1" rIns="0" wrap="square" tIns="0">
            <a:noAutofit/>
          </a:bodyPr>
          <a:lstStyle>
            <a:lvl1pPr lvl="0" rtl="0" algn="ctr">
              <a:lnSpc>
                <a:spcPct val="95000"/>
              </a:lnSpc>
              <a:spcBef>
                <a:spcPts val="0"/>
              </a:spcBef>
              <a:spcAft>
                <a:spcPts val="0"/>
              </a:spcAft>
              <a:buSzPts val="1500"/>
              <a:buNone/>
              <a:defRPr b="1" sz="32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04" name="Google Shape;304;p37"/>
          <p:cNvSpPr txBox="1"/>
          <p:nvPr>
            <p:ph idx="1" type="body"/>
          </p:nvPr>
        </p:nvSpPr>
        <p:spPr>
          <a:xfrm>
            <a:off x="2509627" y="2995939"/>
            <a:ext cx="7160400" cy="927300"/>
          </a:xfrm>
          <a:prstGeom prst="rect">
            <a:avLst/>
          </a:prstGeom>
          <a:noFill/>
          <a:ln>
            <a:noFill/>
          </a:ln>
        </p:spPr>
        <p:txBody>
          <a:bodyPr anchorCtr="0" anchor="t" bIns="0" lIns="0" spcFirstLastPara="1" rIns="0" wrap="square" tIns="0">
            <a:noAutofit/>
          </a:bodyPr>
          <a:lstStyle>
            <a:lvl1pPr indent="-228600" lvl="0" marL="457200" rtl="0" algn="ctr">
              <a:spcBef>
                <a:spcPts val="0"/>
              </a:spcBef>
              <a:spcAft>
                <a:spcPts val="0"/>
              </a:spcAft>
              <a:buSzPts val="2300"/>
              <a:buNone/>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305" name="Google Shape;305;p37"/>
          <p:cNvPicPr preferRelativeResize="0"/>
          <p:nvPr/>
        </p:nvPicPr>
        <p:blipFill rotWithShape="1">
          <a:blip r:embed="rId3">
            <a:alphaModFix/>
          </a:blip>
          <a:srcRect b="0" l="0" r="0" t="0"/>
          <a:stretch/>
        </p:blipFill>
        <p:spPr>
          <a:xfrm>
            <a:off x="10551982" y="246426"/>
            <a:ext cx="1528645" cy="493126"/>
          </a:xfrm>
          <a:prstGeom prst="rect">
            <a:avLst/>
          </a:prstGeom>
          <a:noFill/>
          <a:ln>
            <a:noFill/>
          </a:ln>
        </p:spPr>
      </p:pic>
      <p:sp>
        <p:nvSpPr>
          <p:cNvPr id="306" name="Google Shape;306;p37"/>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2 - Seque Slide - B">
  <p:cSld name="Seque Slide - C">
    <p:bg>
      <p:bgPr>
        <a:solidFill>
          <a:srgbClr val="F4F4F4"/>
        </a:solidFill>
      </p:bgPr>
    </p:bg>
    <p:spTree>
      <p:nvGrpSpPr>
        <p:cNvPr id="307" name="Shape 307"/>
        <p:cNvGrpSpPr/>
        <p:nvPr/>
      </p:nvGrpSpPr>
      <p:grpSpPr>
        <a:xfrm>
          <a:off x="0" y="0"/>
          <a:ext cx="0" cy="0"/>
          <a:chOff x="0" y="0"/>
          <a:chExt cx="0" cy="0"/>
        </a:xfrm>
      </p:grpSpPr>
      <p:pic>
        <p:nvPicPr>
          <p:cNvPr id="308" name="Google Shape;308;p38"/>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309" name="Google Shape;309;p38"/>
          <p:cNvSpPr txBox="1"/>
          <p:nvPr>
            <p:ph type="ctrTitle"/>
          </p:nvPr>
        </p:nvSpPr>
        <p:spPr>
          <a:xfrm>
            <a:off x="578014" y="1804672"/>
            <a:ext cx="71604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b="1" sz="3200">
                <a:solidFill>
                  <a:schemeClr val="accent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10" name="Google Shape;310;p38"/>
          <p:cNvSpPr txBox="1"/>
          <p:nvPr>
            <p:ph idx="1" type="body"/>
          </p:nvPr>
        </p:nvSpPr>
        <p:spPr>
          <a:xfrm>
            <a:off x="578014" y="2995939"/>
            <a:ext cx="7160400" cy="927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311" name="Google Shape;311;p38"/>
          <p:cNvPicPr preferRelativeResize="0"/>
          <p:nvPr/>
        </p:nvPicPr>
        <p:blipFill rotWithShape="1">
          <a:blip r:embed="rId3">
            <a:alphaModFix/>
          </a:blip>
          <a:srcRect b="0" l="0" r="0" t="0"/>
          <a:stretch/>
        </p:blipFill>
        <p:spPr>
          <a:xfrm>
            <a:off x="10551982" y="246426"/>
            <a:ext cx="1528645" cy="493126"/>
          </a:xfrm>
          <a:prstGeom prst="rect">
            <a:avLst/>
          </a:prstGeom>
          <a:noFill/>
          <a:ln>
            <a:noFill/>
          </a:ln>
        </p:spPr>
      </p:pic>
      <p:sp>
        <p:nvSpPr>
          <p:cNvPr id="312" name="Google Shape;312;p38"/>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8 - Sky Background">
  <p:cSld name="Sky Background">
    <p:bg>
      <p:bgPr>
        <a:solidFill>
          <a:srgbClr val="F4F4F4"/>
        </a:solidFill>
      </p:bgPr>
    </p:bg>
    <p:spTree>
      <p:nvGrpSpPr>
        <p:cNvPr id="313" name="Shape 313"/>
        <p:cNvGrpSpPr/>
        <p:nvPr/>
      </p:nvGrpSpPr>
      <p:grpSpPr>
        <a:xfrm>
          <a:off x="0" y="0"/>
          <a:ext cx="0" cy="0"/>
          <a:chOff x="0" y="0"/>
          <a:chExt cx="0" cy="0"/>
        </a:xfrm>
      </p:grpSpPr>
      <p:pic>
        <p:nvPicPr>
          <p:cNvPr id="314" name="Google Shape;314;p39"/>
          <p:cNvPicPr preferRelativeResize="0"/>
          <p:nvPr/>
        </p:nvPicPr>
        <p:blipFill rotWithShape="1">
          <a:blip r:embed="rId2">
            <a:alphaModFix/>
          </a:blip>
          <a:srcRect b="0" l="0" r="0" t="0"/>
          <a:stretch/>
        </p:blipFill>
        <p:spPr>
          <a:xfrm>
            <a:off x="3" y="893"/>
            <a:ext cx="12173444" cy="6847569"/>
          </a:xfrm>
          <a:prstGeom prst="rect">
            <a:avLst/>
          </a:prstGeom>
          <a:noFill/>
          <a:ln>
            <a:noFill/>
          </a:ln>
        </p:spPr>
      </p:pic>
      <p:sp>
        <p:nvSpPr>
          <p:cNvPr id="315" name="Google Shape;315;p39"/>
          <p:cNvSpPr txBox="1"/>
          <p:nvPr>
            <p:ph idx="1" type="body"/>
          </p:nvPr>
        </p:nvSpPr>
        <p:spPr>
          <a:xfrm>
            <a:off x="571081" y="1097179"/>
            <a:ext cx="11037600" cy="33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300"/>
              <a:buNone/>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316" name="Google Shape;316;p39"/>
          <p:cNvSpPr txBox="1"/>
          <p:nvPr>
            <p:ph type="title"/>
          </p:nvPr>
        </p:nvSpPr>
        <p:spPr>
          <a:xfrm>
            <a:off x="571077" y="63500"/>
            <a:ext cx="111660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solidFill>
                  <a:schemeClr val="accent1"/>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17" name="Google Shape;317;p39"/>
          <p:cNvSpPr txBox="1"/>
          <p:nvPr>
            <p:ph idx="2" type="body"/>
          </p:nvPr>
        </p:nvSpPr>
        <p:spPr>
          <a:xfrm>
            <a:off x="571077" y="1606794"/>
            <a:ext cx="11023500" cy="4700700"/>
          </a:xfrm>
          <a:prstGeom prst="rect">
            <a:avLst/>
          </a:prstGeom>
          <a:noFill/>
          <a:ln>
            <a:noFill/>
          </a:ln>
        </p:spPr>
        <p:txBody>
          <a:bodyPr anchorCtr="0" anchor="t" bIns="0" lIns="0" spcFirstLastPara="1" rIns="0" wrap="square" tIns="0">
            <a:noAutofit/>
          </a:bodyPr>
          <a:lstStyle>
            <a:lvl1pPr indent="-228600" lvl="0" marL="457200" rtl="0" algn="l">
              <a:spcBef>
                <a:spcPts val="1100"/>
              </a:spcBef>
              <a:spcAft>
                <a:spcPts val="0"/>
              </a:spcAft>
              <a:buSzPts val="2000"/>
              <a:buNone/>
              <a:defRPr>
                <a:solidFill>
                  <a:schemeClr val="accent1"/>
                </a:solidFill>
              </a:defRPr>
            </a:lvl1pPr>
            <a:lvl2pPr indent="-349250" lvl="1" marL="914400" rtl="0" algn="l">
              <a:spcBef>
                <a:spcPts val="300"/>
              </a:spcBef>
              <a:spcAft>
                <a:spcPts val="0"/>
              </a:spcAft>
              <a:buClr>
                <a:schemeClr val="dk1"/>
              </a:buClr>
              <a:buSzPts val="1900"/>
              <a:buChar char="•"/>
              <a:defRPr>
                <a:solidFill>
                  <a:schemeClr val="accent1"/>
                </a:solidFill>
              </a:defRPr>
            </a:lvl2pPr>
            <a:lvl3pPr indent="-330200" lvl="2" marL="1371600" rtl="0" algn="l">
              <a:spcBef>
                <a:spcPts val="700"/>
              </a:spcBef>
              <a:spcAft>
                <a:spcPts val="0"/>
              </a:spcAft>
              <a:buClr>
                <a:schemeClr val="dk1"/>
              </a:buClr>
              <a:buSzPts val="1600"/>
              <a:buChar char="•"/>
              <a:defRPr>
                <a:solidFill>
                  <a:schemeClr val="accent1"/>
                </a:solidFill>
              </a:defRPr>
            </a:lvl3pPr>
            <a:lvl4pPr indent="-323850" lvl="3" marL="1828800" rtl="0" algn="l">
              <a:spcBef>
                <a:spcPts val="700"/>
              </a:spcBef>
              <a:spcAft>
                <a:spcPts val="0"/>
              </a:spcAft>
              <a:buClr>
                <a:schemeClr val="dk1"/>
              </a:buClr>
              <a:buSzPts val="1500"/>
              <a:buChar char="•"/>
              <a:defRPr>
                <a:solidFill>
                  <a:schemeClr val="accent1"/>
                </a:solidFill>
              </a:defRPr>
            </a:lvl4pPr>
            <a:lvl5pPr indent="-228600" lvl="4" marL="2286000" rtl="0" algn="l">
              <a:spcBef>
                <a:spcPts val="700"/>
              </a:spcBef>
              <a:spcAft>
                <a:spcPts val="0"/>
              </a:spcAft>
              <a:buSzPts val="1500"/>
              <a:buNone/>
              <a:defRPr>
                <a:solidFill>
                  <a:schemeClr val="accent1"/>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318" name="Google Shape;318;p39"/>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319" name="Google Shape;319;p39"/>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7 -  Customer Story Layout">
  <p:cSld name=" Customer Story Layout">
    <p:spTree>
      <p:nvGrpSpPr>
        <p:cNvPr id="320" name="Shape 320"/>
        <p:cNvGrpSpPr/>
        <p:nvPr/>
      </p:nvGrpSpPr>
      <p:grpSpPr>
        <a:xfrm>
          <a:off x="0" y="0"/>
          <a:ext cx="0" cy="0"/>
          <a:chOff x="0" y="0"/>
          <a:chExt cx="0" cy="0"/>
        </a:xfrm>
      </p:grpSpPr>
      <p:sp>
        <p:nvSpPr>
          <p:cNvPr id="321" name="Google Shape;321;p40"/>
          <p:cNvSpPr/>
          <p:nvPr/>
        </p:nvSpPr>
        <p:spPr>
          <a:xfrm flipH="1">
            <a:off x="-119" y="0"/>
            <a:ext cx="3520200" cy="6858000"/>
          </a:xfrm>
          <a:prstGeom prst="rect">
            <a:avLst/>
          </a:prstGeom>
          <a:solidFill>
            <a:schemeClr val="lt1"/>
          </a:solidFill>
          <a:ln>
            <a:noFill/>
          </a:ln>
          <a:effectLst>
            <a:outerShdw blurRad="139700" rotWithShape="0" dir="5400000" dist="8455">
              <a:srgbClr val="000000">
                <a:alpha val="20000"/>
              </a:srgbClr>
            </a:outerShdw>
          </a:effectLst>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sz="1900">
              <a:solidFill>
                <a:schemeClr val="lt1"/>
              </a:solidFill>
              <a:latin typeface="Salesforce Sans"/>
              <a:ea typeface="Salesforce Sans"/>
              <a:cs typeface="Salesforce Sans"/>
              <a:sym typeface="Salesforce Sans"/>
            </a:endParaRPr>
          </a:p>
        </p:txBody>
      </p:sp>
      <p:sp>
        <p:nvSpPr>
          <p:cNvPr id="322" name="Google Shape;322;p40"/>
          <p:cNvSpPr/>
          <p:nvPr>
            <p:ph idx="2" type="pic"/>
          </p:nvPr>
        </p:nvSpPr>
        <p:spPr>
          <a:xfrm>
            <a:off x="182474" y="178257"/>
            <a:ext cx="3155100" cy="2639700"/>
          </a:xfrm>
          <a:prstGeom prst="rect">
            <a:avLst/>
          </a:prstGeom>
          <a:solidFill>
            <a:schemeClr val="lt2"/>
          </a:solidFill>
          <a:ln>
            <a:noFill/>
          </a:ln>
        </p:spPr>
        <p:txBody>
          <a:bodyPr anchorCtr="0" anchor="ctr" bIns="0" lIns="456950" spcFirstLastPara="1" rIns="456950" wrap="square" tIns="0">
            <a:noAutofit/>
          </a:bodyPr>
          <a:lstStyle>
            <a:lvl1pPr lvl="0" marR="0" rtl="0" algn="ctr">
              <a:spcBef>
                <a:spcPts val="1100"/>
              </a:spcBef>
              <a:spcAft>
                <a:spcPts val="0"/>
              </a:spcAft>
              <a:buClr>
                <a:srgbClr val="7F7F7F"/>
              </a:buClr>
              <a:buSzPts val="1500"/>
              <a:buFont typeface="Arial"/>
              <a:buNone/>
              <a:defRPr b="0" i="0" sz="1500" u="none" cap="none" strike="noStrike">
                <a:solidFill>
                  <a:schemeClr val="lt1"/>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323" name="Google Shape;323;p40"/>
          <p:cNvSpPr/>
          <p:nvPr/>
        </p:nvSpPr>
        <p:spPr>
          <a:xfrm>
            <a:off x="182474" y="178257"/>
            <a:ext cx="3155100" cy="2639700"/>
          </a:xfrm>
          <a:prstGeom prst="rect">
            <a:avLst/>
          </a:prstGeom>
          <a:solidFill>
            <a:srgbClr val="999999"/>
          </a:solidFill>
          <a:ln>
            <a:noFill/>
          </a:ln>
        </p:spPr>
        <p:txBody>
          <a:bodyPr anchorCtr="0" anchor="ctr" bIns="91375" lIns="91375" spcFirstLastPara="1" rIns="91375" wrap="square" tIns="91375">
            <a:noAutofit/>
          </a:bodyPr>
          <a:lstStyle/>
          <a:p>
            <a:pPr indent="0" lvl="0" marL="0" rtl="0" algn="ctr">
              <a:spcBef>
                <a:spcPts val="0"/>
              </a:spcBef>
              <a:spcAft>
                <a:spcPts val="0"/>
              </a:spcAft>
              <a:buNone/>
            </a:pPr>
            <a:r>
              <a:rPr lang="en" sz="1500">
                <a:solidFill>
                  <a:srgbClr val="FFFFFF"/>
                </a:solidFill>
                <a:latin typeface="Salesforce Sans"/>
                <a:ea typeface="Salesforce Sans"/>
                <a:cs typeface="Salesforce Sans"/>
                <a:sym typeface="Salesforce Sans"/>
              </a:rPr>
              <a:t>Google Slides does not have an image placeholder option.  Please place an image over this box manually or work in </a:t>
            </a:r>
            <a:endParaRPr sz="1500">
              <a:solidFill>
                <a:srgbClr val="FFFFFF"/>
              </a:solidFill>
              <a:latin typeface="Salesforce Sans"/>
              <a:ea typeface="Salesforce Sans"/>
              <a:cs typeface="Salesforce Sans"/>
              <a:sym typeface="Salesforce Sans"/>
            </a:endParaRPr>
          </a:p>
        </p:txBody>
      </p:sp>
      <p:sp>
        <p:nvSpPr>
          <p:cNvPr id="324" name="Google Shape;324;p40"/>
          <p:cNvSpPr txBox="1"/>
          <p:nvPr>
            <p:ph type="title"/>
          </p:nvPr>
        </p:nvSpPr>
        <p:spPr>
          <a:xfrm>
            <a:off x="3867798" y="489628"/>
            <a:ext cx="77409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sz="2800"/>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cxnSp>
        <p:nvCxnSpPr>
          <p:cNvPr id="325" name="Google Shape;325;p40"/>
          <p:cNvCxnSpPr/>
          <p:nvPr/>
        </p:nvCxnSpPr>
        <p:spPr>
          <a:xfrm rot="10800000">
            <a:off x="1759996" y="5044400"/>
            <a:ext cx="0" cy="743400"/>
          </a:xfrm>
          <a:prstGeom prst="straightConnector1">
            <a:avLst/>
          </a:prstGeom>
          <a:noFill/>
          <a:ln cap="flat" cmpd="sng" w="9525">
            <a:solidFill>
              <a:srgbClr val="BCBABD"/>
            </a:solidFill>
            <a:prstDash val="solid"/>
            <a:round/>
            <a:headEnd len="sm" w="sm" type="none"/>
            <a:tailEnd len="sm" w="sm" type="none"/>
          </a:ln>
        </p:spPr>
      </p:cxnSp>
      <p:sp>
        <p:nvSpPr>
          <p:cNvPr id="326" name="Google Shape;326;p40"/>
          <p:cNvSpPr txBox="1"/>
          <p:nvPr>
            <p:ph idx="1" type="body"/>
          </p:nvPr>
        </p:nvSpPr>
        <p:spPr>
          <a:xfrm>
            <a:off x="3867809" y="1703698"/>
            <a:ext cx="7740900" cy="2475900"/>
          </a:xfrm>
          <a:prstGeom prst="rect">
            <a:avLst/>
          </a:prstGeom>
          <a:noFill/>
          <a:ln>
            <a:noFill/>
          </a:ln>
        </p:spPr>
        <p:txBody>
          <a:bodyPr anchorCtr="0" anchor="t" bIns="0" lIns="0" spcFirstLastPara="1" rIns="0" wrap="square" tIns="0">
            <a:noAutofit/>
          </a:bodyPr>
          <a:lstStyle>
            <a:lvl1pPr indent="-228600" lvl="0" marL="457200" rtl="0" algn="l">
              <a:spcBef>
                <a:spcPts val="1100"/>
              </a:spcBef>
              <a:spcAft>
                <a:spcPts val="0"/>
              </a:spcAft>
              <a:buSzPts val="1600"/>
              <a:buNone/>
              <a:defRPr sz="1600"/>
            </a:lvl1pPr>
            <a:lvl2pPr indent="-323850" lvl="1" marL="914400" rtl="0" algn="l">
              <a:spcBef>
                <a:spcPts val="300"/>
              </a:spcBef>
              <a:spcAft>
                <a:spcPts val="0"/>
              </a:spcAft>
              <a:buSzPts val="1500"/>
              <a:buChar char="•"/>
              <a:defRPr sz="1500"/>
            </a:lvl2pPr>
            <a:lvl3pPr indent="-311150" lvl="2" marL="1371600" rtl="0" algn="l">
              <a:spcBef>
                <a:spcPts val="700"/>
              </a:spcBef>
              <a:spcAft>
                <a:spcPts val="0"/>
              </a:spcAft>
              <a:buSzPts val="1300"/>
              <a:buChar char="•"/>
              <a:defRPr sz="1300">
                <a:solidFill>
                  <a:schemeClr val="dk1"/>
                </a:solidFill>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pic>
        <p:nvPicPr>
          <p:cNvPr id="327" name="Google Shape;327;p40"/>
          <p:cNvPicPr preferRelativeResize="0"/>
          <p:nvPr/>
        </p:nvPicPr>
        <p:blipFill rotWithShape="1">
          <a:blip r:embed="rId2">
            <a:alphaModFix/>
          </a:blip>
          <a:srcRect b="0" l="0" r="0" t="0"/>
          <a:stretch/>
        </p:blipFill>
        <p:spPr>
          <a:xfrm>
            <a:off x="1061901" y="5980150"/>
            <a:ext cx="1395660" cy="450231"/>
          </a:xfrm>
          <a:prstGeom prst="rect">
            <a:avLst/>
          </a:prstGeom>
          <a:noFill/>
          <a:ln>
            <a:noFill/>
          </a:ln>
        </p:spPr>
      </p:pic>
      <p:sp>
        <p:nvSpPr>
          <p:cNvPr id="328" name="Google Shape;328;p40"/>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3 - Title Slide_ C">
  <p:cSld name="Title Slide_ C">
    <p:bg>
      <p:bgPr>
        <a:solidFill>
          <a:srgbClr val="F4F4F4"/>
        </a:solidFill>
      </p:bgPr>
    </p:bg>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0" r="0" t="0"/>
          <a:stretch/>
        </p:blipFill>
        <p:spPr>
          <a:xfrm>
            <a:off x="913724" y="515243"/>
            <a:ext cx="11260202" cy="6333864"/>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913723" y="515243"/>
            <a:ext cx="11260202" cy="6333864"/>
          </a:xfrm>
          <a:prstGeom prst="rect">
            <a:avLst/>
          </a:prstGeom>
          <a:noFill/>
          <a:ln>
            <a:noFill/>
          </a:ln>
        </p:spPr>
      </p:pic>
      <p:cxnSp>
        <p:nvCxnSpPr>
          <p:cNvPr id="38" name="Google Shape;38;p5"/>
          <p:cNvCxnSpPr/>
          <p:nvPr/>
        </p:nvCxnSpPr>
        <p:spPr>
          <a:xfrm>
            <a:off x="2217123" y="391199"/>
            <a:ext cx="0" cy="824400"/>
          </a:xfrm>
          <a:prstGeom prst="straightConnector1">
            <a:avLst/>
          </a:prstGeom>
          <a:noFill/>
          <a:ln cap="flat" cmpd="sng" w="9525">
            <a:solidFill>
              <a:schemeClr val="lt2"/>
            </a:solidFill>
            <a:prstDash val="solid"/>
            <a:round/>
            <a:headEnd len="sm" w="sm" type="none"/>
            <a:tailEnd len="sm" w="sm" type="none"/>
          </a:ln>
        </p:spPr>
      </p:cxnSp>
      <p:sp>
        <p:nvSpPr>
          <p:cNvPr id="39" name="Google Shape;39;p5"/>
          <p:cNvSpPr txBox="1"/>
          <p:nvPr>
            <p:ph type="ctrTitle"/>
          </p:nvPr>
        </p:nvSpPr>
        <p:spPr>
          <a:xfrm>
            <a:off x="566858" y="2077864"/>
            <a:ext cx="4701300" cy="12984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sz="3500">
                <a:solidFill>
                  <a:schemeClr val="dk1"/>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0" name="Google Shape;40;p5"/>
          <p:cNvSpPr txBox="1"/>
          <p:nvPr>
            <p:ph idx="1" type="subTitle"/>
          </p:nvPr>
        </p:nvSpPr>
        <p:spPr>
          <a:xfrm>
            <a:off x="577629" y="3397029"/>
            <a:ext cx="4693800" cy="476700"/>
          </a:xfrm>
          <a:prstGeom prst="rect">
            <a:avLst/>
          </a:prstGeom>
          <a:noFill/>
          <a:ln>
            <a:noFill/>
          </a:ln>
        </p:spPr>
        <p:txBody>
          <a:bodyPr anchorCtr="0" anchor="t" bIns="0" lIns="0" spcFirstLastPara="1" rIns="0" wrap="square" tIns="0">
            <a:noAutofit/>
          </a:bodyPr>
          <a:lstStyle>
            <a:lvl1pPr lvl="0" rtl="0" algn="l">
              <a:lnSpc>
                <a:spcPct val="95000"/>
              </a:lnSpc>
              <a:spcBef>
                <a:spcPts val="0"/>
              </a:spcBef>
              <a:spcAft>
                <a:spcPts val="0"/>
              </a:spcAft>
              <a:buSzPts val="2400"/>
              <a:buNone/>
              <a:defRPr b="0" i="0" sz="2400">
                <a:solidFill>
                  <a:schemeClr val="dk1"/>
                </a:solidFill>
                <a:latin typeface="Salesforce Sans"/>
                <a:ea typeface="Salesforce Sans"/>
                <a:cs typeface="Salesforce Sans"/>
                <a:sym typeface="Salesforce Sans"/>
              </a:defRPr>
            </a:lvl1pPr>
            <a:lvl2pPr lvl="1" rtl="0" algn="ctr">
              <a:spcBef>
                <a:spcPts val="300"/>
              </a:spcBef>
              <a:spcAft>
                <a:spcPts val="0"/>
              </a:spcAft>
              <a:buSzPts val="1900"/>
              <a:buNone/>
              <a:defRPr>
                <a:solidFill>
                  <a:srgbClr val="8A9ABD"/>
                </a:solidFill>
              </a:defRPr>
            </a:lvl2pPr>
            <a:lvl3pPr lvl="2" rtl="0" algn="ctr">
              <a:spcBef>
                <a:spcPts val="700"/>
              </a:spcBef>
              <a:spcAft>
                <a:spcPts val="0"/>
              </a:spcAft>
              <a:buSzPts val="1600"/>
              <a:buNone/>
              <a:defRPr>
                <a:solidFill>
                  <a:srgbClr val="8A9ABD"/>
                </a:solidFill>
              </a:defRPr>
            </a:lvl3pPr>
            <a:lvl4pPr lvl="3" rtl="0" algn="ctr">
              <a:spcBef>
                <a:spcPts val="700"/>
              </a:spcBef>
              <a:spcAft>
                <a:spcPts val="0"/>
              </a:spcAft>
              <a:buSzPts val="1500"/>
              <a:buNone/>
              <a:defRPr>
                <a:solidFill>
                  <a:srgbClr val="8A9ABD"/>
                </a:solidFill>
              </a:defRPr>
            </a:lvl4pPr>
            <a:lvl5pPr lvl="4" rtl="0" algn="ctr">
              <a:spcBef>
                <a:spcPts val="700"/>
              </a:spcBef>
              <a:spcAft>
                <a:spcPts val="0"/>
              </a:spcAft>
              <a:buSzPts val="2000"/>
              <a:buNone/>
              <a:defRPr>
                <a:solidFill>
                  <a:srgbClr val="8A9ABD"/>
                </a:solidFill>
              </a:defRPr>
            </a:lvl5pPr>
            <a:lvl6pPr lvl="5" rtl="0" algn="ctr">
              <a:spcBef>
                <a:spcPts val="700"/>
              </a:spcBef>
              <a:spcAft>
                <a:spcPts val="0"/>
              </a:spcAft>
              <a:buClr>
                <a:srgbClr val="8A9ABD"/>
              </a:buClr>
              <a:buSzPts val="2000"/>
              <a:buNone/>
              <a:defRPr>
                <a:solidFill>
                  <a:srgbClr val="8A9ABD"/>
                </a:solidFill>
              </a:defRPr>
            </a:lvl6pPr>
            <a:lvl7pPr lvl="6" rtl="0" algn="ctr">
              <a:spcBef>
                <a:spcPts val="400"/>
              </a:spcBef>
              <a:spcAft>
                <a:spcPts val="0"/>
              </a:spcAft>
              <a:buClr>
                <a:srgbClr val="8A9ABD"/>
              </a:buClr>
              <a:buSzPts val="2000"/>
              <a:buNone/>
              <a:defRPr>
                <a:solidFill>
                  <a:srgbClr val="8A9ABD"/>
                </a:solidFill>
              </a:defRPr>
            </a:lvl7pPr>
            <a:lvl8pPr lvl="7" rtl="0" algn="ctr">
              <a:spcBef>
                <a:spcPts val="400"/>
              </a:spcBef>
              <a:spcAft>
                <a:spcPts val="0"/>
              </a:spcAft>
              <a:buClr>
                <a:srgbClr val="8A9ABD"/>
              </a:buClr>
              <a:buSzPts val="2000"/>
              <a:buNone/>
              <a:defRPr>
                <a:solidFill>
                  <a:srgbClr val="8A9ABD"/>
                </a:solidFill>
              </a:defRPr>
            </a:lvl8pPr>
            <a:lvl9pPr lvl="8" rtl="0" algn="ctr">
              <a:spcBef>
                <a:spcPts val="400"/>
              </a:spcBef>
              <a:spcAft>
                <a:spcPts val="0"/>
              </a:spcAft>
              <a:buClr>
                <a:srgbClr val="8A9ABD"/>
              </a:buClr>
              <a:buSzPts val="2000"/>
              <a:buNone/>
              <a:defRPr>
                <a:solidFill>
                  <a:srgbClr val="8A9ABD"/>
                </a:solidFill>
              </a:defRPr>
            </a:lvl9pPr>
          </a:lstStyle>
          <a:p/>
        </p:txBody>
      </p:sp>
      <p:sp>
        <p:nvSpPr>
          <p:cNvPr id="41" name="Google Shape;41;p5"/>
          <p:cNvSpPr txBox="1"/>
          <p:nvPr>
            <p:ph idx="2" type="body"/>
          </p:nvPr>
        </p:nvSpPr>
        <p:spPr>
          <a:xfrm>
            <a:off x="577628" y="5245288"/>
            <a:ext cx="4690500" cy="2853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900"/>
              <a:buFont typeface="Salesforce Sans"/>
              <a:buNone/>
              <a:defRPr b="0" i="0" sz="1900">
                <a:solidFill>
                  <a:schemeClr val="dk1"/>
                </a:solidFill>
                <a:latin typeface="Salesforce Sans"/>
                <a:ea typeface="Salesforce Sans"/>
                <a:cs typeface="Salesforce Sans"/>
                <a:sym typeface="Salesforce Sans"/>
              </a:defRPr>
            </a:lvl1pPr>
            <a:lvl2pPr indent="-228600" lvl="1" marL="914400" rtl="0" algn="l">
              <a:spcBef>
                <a:spcPts val="300"/>
              </a:spcBef>
              <a:spcAft>
                <a:spcPts val="0"/>
              </a:spcAft>
              <a:buSzPts val="1600"/>
              <a:buFont typeface="Arial"/>
              <a:buNone/>
              <a:defRPr sz="1500">
                <a:solidFill>
                  <a:schemeClr val="lt2"/>
                </a:solidFill>
                <a:latin typeface="Salesforce Sans"/>
                <a:ea typeface="Salesforce Sans"/>
                <a:cs typeface="Salesforce Sans"/>
                <a:sym typeface="Salesforce Sans"/>
              </a:defRPr>
            </a:lvl2pPr>
            <a:lvl3pPr indent="-228600" lvl="2" marL="1371600" marR="0" rtl="0" algn="l">
              <a:lnSpc>
                <a:spcPct val="95000"/>
              </a:lnSpc>
              <a:spcBef>
                <a:spcPts val="300"/>
              </a:spcBef>
              <a:spcAft>
                <a:spcPts val="0"/>
              </a:spcAft>
              <a:buClr>
                <a:srgbClr val="BFBFBF"/>
              </a:buClr>
              <a:buSzPts val="1500"/>
              <a:buFont typeface="Arial"/>
              <a:buNone/>
              <a:defRPr sz="1500">
                <a:solidFill>
                  <a:schemeClr val="lt2"/>
                </a:solidFill>
                <a:latin typeface="Salesforce Sans"/>
                <a:ea typeface="Salesforce Sans"/>
                <a:cs typeface="Salesforce Sans"/>
                <a:sym typeface="Salesforce Sans"/>
              </a:defRPr>
            </a:lvl3pPr>
            <a:lvl4pPr indent="-285750" lvl="3" marL="1828800" rtl="0" algn="l">
              <a:spcBef>
                <a:spcPts val="0"/>
              </a:spcBef>
              <a:spcAft>
                <a:spcPts val="0"/>
              </a:spcAft>
              <a:buSzPts val="900"/>
              <a:buChar char="•"/>
              <a:defRPr sz="900">
                <a:solidFill>
                  <a:schemeClr val="lt1"/>
                </a:solidFill>
                <a:latin typeface="Salesforce Sans"/>
                <a:ea typeface="Salesforce Sans"/>
                <a:cs typeface="Salesforce Sans"/>
                <a:sym typeface="Salesforce Sans"/>
              </a:defRPr>
            </a:lvl4pPr>
            <a:lvl5pPr indent="-228600" lvl="4" marL="2286000" rtl="0" algn="l">
              <a:spcBef>
                <a:spcPts val="300"/>
              </a:spcBef>
              <a:spcAft>
                <a:spcPts val="0"/>
              </a:spcAft>
              <a:buSzPts val="1500"/>
              <a:buNone/>
              <a:defRPr sz="900">
                <a:solidFill>
                  <a:schemeClr val="lt1"/>
                </a:solidFill>
                <a:latin typeface="Salesforce Sans"/>
                <a:ea typeface="Salesforce Sans"/>
                <a:cs typeface="Salesforce Sans"/>
                <a:sym typeface="Salesforce Sans"/>
              </a:defRPr>
            </a:lvl5pPr>
            <a:lvl6pPr indent="-349250" lvl="5" marL="2743200" rtl="0" algn="l">
              <a:spcBef>
                <a:spcPts val="4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42" name="Google Shape;42;p5"/>
          <p:cNvSpPr txBox="1"/>
          <p:nvPr>
            <p:ph idx="3" type="body"/>
          </p:nvPr>
        </p:nvSpPr>
        <p:spPr>
          <a:xfrm>
            <a:off x="577628" y="4964429"/>
            <a:ext cx="4690500" cy="247500"/>
          </a:xfrm>
          <a:prstGeom prst="rect">
            <a:avLst/>
          </a:prstGeom>
          <a:noFill/>
          <a:ln>
            <a:noFill/>
          </a:ln>
        </p:spPr>
        <p:txBody>
          <a:bodyPr anchorCtr="0" anchor="b" bIns="0" lIns="0" spcFirstLastPara="1" rIns="0" wrap="square" tIns="0">
            <a:noAutofit/>
          </a:bodyPr>
          <a:lstStyle>
            <a:lvl1pPr indent="-228600" lvl="0" marL="457200" rtl="0" algn="l">
              <a:lnSpc>
                <a:spcPct val="95000"/>
              </a:lnSpc>
              <a:spcBef>
                <a:spcPts val="0"/>
              </a:spcBef>
              <a:spcAft>
                <a:spcPts val="0"/>
              </a:spcAft>
              <a:buSzPts val="1900"/>
              <a:buNone/>
              <a:defRPr b="1" sz="19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43" name="Google Shape;43;p5"/>
          <p:cNvSpPr/>
          <p:nvPr>
            <p:ph idx="4" type="pic"/>
          </p:nvPr>
        </p:nvSpPr>
        <p:spPr>
          <a:xfrm>
            <a:off x="2625438" y="436563"/>
            <a:ext cx="1905000" cy="733500"/>
          </a:xfrm>
          <a:prstGeom prst="rect">
            <a:avLst/>
          </a:prstGeom>
          <a:solidFill>
            <a:srgbClr val="E7E6E4"/>
          </a:solidFill>
          <a:ln>
            <a:noFill/>
          </a:ln>
        </p:spPr>
        <p:txBody>
          <a:bodyPr anchorCtr="0" anchor="ctr" bIns="0" lIns="0" spcFirstLastPara="1" rIns="0" wrap="square" tIns="0">
            <a:noAutofit/>
          </a:bodyPr>
          <a:lstStyle>
            <a:lvl1pPr lvl="0" marR="0" rtl="0" algn="ctr">
              <a:spcBef>
                <a:spcPts val="1100"/>
              </a:spcBef>
              <a:spcAft>
                <a:spcPts val="0"/>
              </a:spcAft>
              <a:buClr>
                <a:srgbClr val="7F7F7F"/>
              </a:buClr>
              <a:buSzPts val="1600"/>
              <a:buFont typeface="Arial"/>
              <a:buNone/>
              <a:defRPr b="0" i="0" sz="1600" u="none" cap="none" strike="noStrike">
                <a:solidFill>
                  <a:schemeClr val="accent2"/>
                </a:solidFill>
                <a:latin typeface="Salesforce Sans"/>
                <a:ea typeface="Salesforce Sans"/>
                <a:cs typeface="Salesforce Sans"/>
                <a:sym typeface="Salesforce Sans"/>
              </a:defRPr>
            </a:lvl1pPr>
            <a:lvl2pPr lvl="1"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lvl="2"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lvl="3"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lvl="4"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lvl="5"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lvl="6"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lvl="7"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lvl="8"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pic>
        <p:nvPicPr>
          <p:cNvPr id="44" name="Google Shape;44;p5"/>
          <p:cNvPicPr preferRelativeResize="0"/>
          <p:nvPr/>
        </p:nvPicPr>
        <p:blipFill rotWithShape="1">
          <a:blip r:embed="rId4">
            <a:alphaModFix/>
          </a:blip>
          <a:srcRect b="0" l="0" r="0" t="0"/>
          <a:stretch/>
        </p:blipFill>
        <p:spPr>
          <a:xfrm>
            <a:off x="287134" y="519459"/>
            <a:ext cx="1757809" cy="567038"/>
          </a:xfrm>
          <a:prstGeom prst="rect">
            <a:avLst/>
          </a:prstGeom>
          <a:noFill/>
          <a:ln>
            <a:noFill/>
          </a:ln>
        </p:spPr>
      </p:pic>
      <p:sp>
        <p:nvSpPr>
          <p:cNvPr id="45" name="Google Shape;45;p5"/>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9 - Thank You_Slide 2">
  <p:cSld name="Thank You_slide 2">
    <p:bg>
      <p:bgPr>
        <a:solidFill>
          <a:srgbClr val="F4F4F4"/>
        </a:solidFill>
      </p:bgPr>
    </p:bg>
    <p:spTree>
      <p:nvGrpSpPr>
        <p:cNvPr id="329" name="Shape 329"/>
        <p:cNvGrpSpPr/>
        <p:nvPr/>
      </p:nvGrpSpPr>
      <p:grpSpPr>
        <a:xfrm>
          <a:off x="0" y="0"/>
          <a:ext cx="0" cy="0"/>
          <a:chOff x="0" y="0"/>
          <a:chExt cx="0" cy="0"/>
        </a:xfrm>
      </p:grpSpPr>
      <p:pic>
        <p:nvPicPr>
          <p:cNvPr id="330" name="Google Shape;330;p41"/>
          <p:cNvPicPr preferRelativeResize="0"/>
          <p:nvPr/>
        </p:nvPicPr>
        <p:blipFill rotWithShape="1">
          <a:blip r:embed="rId2">
            <a:alphaModFix/>
          </a:blip>
          <a:srcRect b="0" l="0" r="0" t="0"/>
          <a:stretch/>
        </p:blipFill>
        <p:spPr>
          <a:xfrm>
            <a:off x="2551113" y="3102344"/>
            <a:ext cx="2661202" cy="2220366"/>
          </a:xfrm>
          <a:prstGeom prst="rect">
            <a:avLst/>
          </a:prstGeom>
          <a:noFill/>
          <a:ln>
            <a:noFill/>
          </a:ln>
        </p:spPr>
      </p:pic>
      <p:grpSp>
        <p:nvGrpSpPr>
          <p:cNvPr id="331" name="Google Shape;331;p41"/>
          <p:cNvGrpSpPr/>
          <p:nvPr/>
        </p:nvGrpSpPr>
        <p:grpSpPr>
          <a:xfrm>
            <a:off x="4" y="896"/>
            <a:ext cx="12172969" cy="6847295"/>
            <a:chOff x="4" y="896"/>
            <a:chExt cx="12188815" cy="6856208"/>
          </a:xfrm>
        </p:grpSpPr>
        <p:pic>
          <p:nvPicPr>
            <p:cNvPr id="332" name="Google Shape;332;p41"/>
            <p:cNvPicPr preferRelativeResize="0"/>
            <p:nvPr/>
          </p:nvPicPr>
          <p:blipFill rotWithShape="1">
            <a:blip r:embed="rId3">
              <a:alphaModFix/>
            </a:blip>
            <a:srcRect b="0" l="0" r="0" t="0"/>
            <a:stretch/>
          </p:blipFill>
          <p:spPr>
            <a:xfrm>
              <a:off x="4" y="896"/>
              <a:ext cx="12188815" cy="6856208"/>
            </a:xfrm>
            <a:prstGeom prst="rect">
              <a:avLst/>
            </a:prstGeom>
            <a:noFill/>
            <a:ln>
              <a:noFill/>
            </a:ln>
          </p:spPr>
        </p:pic>
        <p:pic>
          <p:nvPicPr>
            <p:cNvPr id="333" name="Google Shape;333;p41"/>
            <p:cNvPicPr preferRelativeResize="0"/>
            <p:nvPr/>
          </p:nvPicPr>
          <p:blipFill rotWithShape="1">
            <a:blip r:embed="rId4">
              <a:alphaModFix/>
            </a:blip>
            <a:srcRect b="0" l="0" r="0" t="0"/>
            <a:stretch/>
          </p:blipFill>
          <p:spPr>
            <a:xfrm>
              <a:off x="2695878" y="2789892"/>
              <a:ext cx="2664561" cy="2223169"/>
            </a:xfrm>
            <a:prstGeom prst="rect">
              <a:avLst/>
            </a:prstGeom>
            <a:noFill/>
            <a:ln>
              <a:noFill/>
            </a:ln>
          </p:spPr>
        </p:pic>
      </p:grpSp>
      <p:grpSp>
        <p:nvGrpSpPr>
          <p:cNvPr id="334" name="Google Shape;334;p41"/>
          <p:cNvGrpSpPr/>
          <p:nvPr/>
        </p:nvGrpSpPr>
        <p:grpSpPr>
          <a:xfrm>
            <a:off x="3" y="893"/>
            <a:ext cx="12172969" cy="6847295"/>
            <a:chOff x="3" y="893"/>
            <a:chExt cx="12188815" cy="6856208"/>
          </a:xfrm>
        </p:grpSpPr>
        <p:pic>
          <p:nvPicPr>
            <p:cNvPr id="335" name="Google Shape;335;p41"/>
            <p:cNvPicPr preferRelativeResize="0"/>
            <p:nvPr/>
          </p:nvPicPr>
          <p:blipFill rotWithShape="1">
            <a:blip r:embed="rId5">
              <a:alphaModFix/>
            </a:blip>
            <a:srcRect b="0" l="0" r="0" t="0"/>
            <a:stretch/>
          </p:blipFill>
          <p:spPr>
            <a:xfrm>
              <a:off x="3" y="893"/>
              <a:ext cx="12188815" cy="6856208"/>
            </a:xfrm>
            <a:prstGeom prst="rect">
              <a:avLst/>
            </a:prstGeom>
            <a:noFill/>
            <a:ln>
              <a:noFill/>
            </a:ln>
          </p:spPr>
        </p:pic>
        <p:pic>
          <p:nvPicPr>
            <p:cNvPr id="336" name="Google Shape;336;p41"/>
            <p:cNvPicPr preferRelativeResize="0"/>
            <p:nvPr/>
          </p:nvPicPr>
          <p:blipFill rotWithShape="1">
            <a:blip r:embed="rId4">
              <a:alphaModFix/>
            </a:blip>
            <a:srcRect b="0" l="0" r="0" t="0"/>
            <a:stretch/>
          </p:blipFill>
          <p:spPr>
            <a:xfrm>
              <a:off x="2505372" y="3083291"/>
              <a:ext cx="2664561" cy="2223169"/>
            </a:xfrm>
            <a:prstGeom prst="rect">
              <a:avLst/>
            </a:prstGeom>
            <a:noFill/>
            <a:ln>
              <a:noFill/>
            </a:ln>
          </p:spPr>
        </p:pic>
      </p:grpSp>
      <p:sp>
        <p:nvSpPr>
          <p:cNvPr id="337" name="Google Shape;337;p41"/>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4 - Footer Left">
  <p:cSld name="Footer Left">
    <p:bg>
      <p:bgPr>
        <a:solidFill>
          <a:srgbClr val="F4F4F4"/>
        </a:solidFill>
      </p:bgPr>
    </p:bg>
    <p:spTree>
      <p:nvGrpSpPr>
        <p:cNvPr id="338" name="Shape 338"/>
        <p:cNvGrpSpPr/>
        <p:nvPr/>
      </p:nvGrpSpPr>
      <p:grpSpPr>
        <a:xfrm>
          <a:off x="0" y="0"/>
          <a:ext cx="0" cy="0"/>
          <a:chOff x="0" y="0"/>
          <a:chExt cx="0" cy="0"/>
        </a:xfrm>
      </p:grpSpPr>
      <p:pic>
        <p:nvPicPr>
          <p:cNvPr id="339" name="Google Shape;339;p42"/>
          <p:cNvPicPr preferRelativeResize="0"/>
          <p:nvPr/>
        </p:nvPicPr>
        <p:blipFill rotWithShape="1">
          <a:blip r:embed="rId2">
            <a:alphaModFix/>
          </a:blip>
          <a:srcRect b="0" l="0" r="0" t="0"/>
          <a:stretch/>
        </p:blipFill>
        <p:spPr>
          <a:xfrm>
            <a:off x="1" y="893"/>
            <a:ext cx="12173451" cy="6847569"/>
          </a:xfrm>
          <a:prstGeom prst="rect">
            <a:avLst/>
          </a:prstGeom>
          <a:noFill/>
          <a:ln>
            <a:noFill/>
          </a:ln>
        </p:spPr>
      </p:pic>
      <p:sp>
        <p:nvSpPr>
          <p:cNvPr id="340" name="Google Shape;340;p42"/>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41" name="Google Shape;341;p42"/>
          <p:cNvSpPr txBox="1"/>
          <p:nvPr>
            <p:ph idx="1" type="body"/>
          </p:nvPr>
        </p:nvSpPr>
        <p:spPr>
          <a:xfrm>
            <a:off x="571077" y="1611887"/>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342" name="Google Shape;342;p42"/>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343" name="Google Shape;343;p42"/>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344" name="Google Shape;344;p4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5 - Footer Right">
  <p:cSld name="Footer Right">
    <p:bg>
      <p:bgPr>
        <a:solidFill>
          <a:srgbClr val="F4F4F4"/>
        </a:solidFill>
      </p:bgPr>
    </p:bg>
    <p:spTree>
      <p:nvGrpSpPr>
        <p:cNvPr id="345" name="Shape 345"/>
        <p:cNvGrpSpPr/>
        <p:nvPr/>
      </p:nvGrpSpPr>
      <p:grpSpPr>
        <a:xfrm>
          <a:off x="0" y="0"/>
          <a:ext cx="0" cy="0"/>
          <a:chOff x="0" y="0"/>
          <a:chExt cx="0" cy="0"/>
        </a:xfrm>
      </p:grpSpPr>
      <p:pic>
        <p:nvPicPr>
          <p:cNvPr id="346" name="Google Shape;346;p43"/>
          <p:cNvPicPr preferRelativeResize="0"/>
          <p:nvPr/>
        </p:nvPicPr>
        <p:blipFill rotWithShape="1">
          <a:blip r:embed="rId2">
            <a:alphaModFix/>
          </a:blip>
          <a:srcRect b="0" l="0" r="0" t="0"/>
          <a:stretch/>
        </p:blipFill>
        <p:spPr>
          <a:xfrm flipH="1">
            <a:off x="6346" y="893"/>
            <a:ext cx="12173451" cy="6847569"/>
          </a:xfrm>
          <a:prstGeom prst="rect">
            <a:avLst/>
          </a:prstGeom>
          <a:noFill/>
          <a:ln>
            <a:noFill/>
          </a:ln>
        </p:spPr>
      </p:pic>
      <p:sp>
        <p:nvSpPr>
          <p:cNvPr id="347" name="Google Shape;347;p43"/>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solidFill>
                  <a:schemeClr val="dk1"/>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348" name="Google Shape;348;p43"/>
          <p:cNvSpPr txBox="1"/>
          <p:nvPr>
            <p:ph idx="1" type="body"/>
          </p:nvPr>
        </p:nvSpPr>
        <p:spPr>
          <a:xfrm>
            <a:off x="571077" y="1611885"/>
            <a:ext cx="11037600" cy="422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349" name="Google Shape;349;p43"/>
          <p:cNvSpPr txBox="1"/>
          <p:nvPr>
            <p:ph idx="2" type="body"/>
          </p:nvPr>
        </p:nvSpPr>
        <p:spPr>
          <a:xfrm>
            <a:off x="571081"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350" name="Google Shape;350;p43"/>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351" name="Google Shape;351;p4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 Guide Placement ">
  <p:cSld name="Guide Placement ">
    <p:bg>
      <p:bgPr>
        <a:solidFill>
          <a:srgbClr val="F4F4F4"/>
        </a:solidFill>
      </p:bgPr>
    </p:bg>
    <p:spTree>
      <p:nvGrpSpPr>
        <p:cNvPr id="352" name="Shape 352"/>
        <p:cNvGrpSpPr/>
        <p:nvPr/>
      </p:nvGrpSpPr>
      <p:grpSpPr>
        <a:xfrm>
          <a:off x="0" y="0"/>
          <a:ext cx="0" cy="0"/>
          <a:chOff x="0" y="0"/>
          <a:chExt cx="0" cy="0"/>
        </a:xfrm>
      </p:grpSpPr>
      <p:sp>
        <p:nvSpPr>
          <p:cNvPr id="353" name="Google Shape;353;p44"/>
          <p:cNvSpPr txBox="1"/>
          <p:nvPr/>
        </p:nvSpPr>
        <p:spPr>
          <a:xfrm>
            <a:off x="1045705" y="2188105"/>
            <a:ext cx="4720800" cy="3525900"/>
          </a:xfrm>
          <a:prstGeom prst="rect">
            <a:avLst/>
          </a:prstGeom>
          <a:noFill/>
          <a:ln>
            <a:noFill/>
          </a:ln>
        </p:spPr>
        <p:txBody>
          <a:bodyPr anchorCtr="0" anchor="t" bIns="60900" lIns="121825" spcFirstLastPara="1" rIns="121825" wrap="square" tIns="60900">
            <a:noAutofit/>
          </a:bodyPr>
          <a:lstStyle/>
          <a:p>
            <a:pPr indent="0" lvl="0" marL="0" marR="0" rtl="0" algn="l">
              <a:spcBef>
                <a:spcPts val="0"/>
              </a:spcBef>
              <a:spcAft>
                <a:spcPts val="0"/>
              </a:spcAft>
              <a:buClr>
                <a:schemeClr val="accent1"/>
              </a:buClr>
              <a:buSzPts val="1600"/>
              <a:buFont typeface="Arial"/>
              <a:buNone/>
            </a:pPr>
            <a:r>
              <a:rPr b="1" lang="en" sz="1600">
                <a:solidFill>
                  <a:schemeClr val="accent1"/>
                </a:solidFill>
                <a:latin typeface="Salesforce Sans"/>
                <a:ea typeface="Salesforce Sans"/>
                <a:cs typeface="Salesforce Sans"/>
                <a:sym typeface="Salesforce Sans"/>
              </a:rPr>
              <a:t>What are Drawing Guides?  </a:t>
            </a:r>
            <a:endParaRPr sz="1500"/>
          </a:p>
          <a:p>
            <a:pPr indent="0" lvl="0" marL="0" marR="0" rtl="0" algn="l">
              <a:spcBef>
                <a:spcPts val="800"/>
              </a:spcBef>
              <a:spcAft>
                <a:spcPts val="0"/>
              </a:spcAft>
              <a:buClr>
                <a:schemeClr val="accent2"/>
              </a:buClr>
              <a:buSzPts val="1200"/>
              <a:buFont typeface="Arial"/>
              <a:buNone/>
            </a:pPr>
            <a:r>
              <a:rPr lang="en" sz="1200">
                <a:solidFill>
                  <a:schemeClr val="accent2"/>
                </a:solidFill>
                <a:latin typeface="Salesforce Sans"/>
                <a:ea typeface="Salesforce Sans"/>
                <a:cs typeface="Salesforce Sans"/>
                <a:sym typeface="Salesforce Sans"/>
              </a:rPr>
              <a:t>Go into the slide master and copy these lines onto your slide and refer to them temporarily.  After aligning, delete them from you working slide. </a:t>
            </a:r>
            <a:endParaRPr sz="1500"/>
          </a:p>
          <a:p>
            <a:pPr indent="0" lvl="0" marL="0" marR="0" rtl="0" algn="l">
              <a:spcBef>
                <a:spcPts val="800"/>
              </a:spcBef>
              <a:spcAft>
                <a:spcPts val="0"/>
              </a:spcAft>
              <a:buClr>
                <a:schemeClr val="accent2"/>
              </a:buClr>
              <a:buSzPts val="1200"/>
              <a:buFont typeface="Arial"/>
              <a:buNone/>
            </a:pPr>
            <a:br>
              <a:rPr b="1" lang="en" sz="1200">
                <a:solidFill>
                  <a:schemeClr val="accent1"/>
                </a:solidFill>
                <a:latin typeface="Salesforce Sans"/>
                <a:ea typeface="Salesforce Sans"/>
                <a:cs typeface="Salesforce Sans"/>
                <a:sym typeface="Salesforce Sans"/>
              </a:rPr>
            </a:br>
            <a:endParaRPr sz="1500"/>
          </a:p>
        </p:txBody>
      </p:sp>
      <p:sp>
        <p:nvSpPr>
          <p:cNvPr id="354" name="Google Shape;354;p44"/>
          <p:cNvSpPr txBox="1"/>
          <p:nvPr/>
        </p:nvSpPr>
        <p:spPr>
          <a:xfrm>
            <a:off x="7492216" y="1756093"/>
            <a:ext cx="3656400" cy="461700"/>
          </a:xfrm>
          <a:prstGeom prst="rect">
            <a:avLst/>
          </a:prstGeom>
          <a:noFill/>
          <a:ln>
            <a:noFill/>
          </a:ln>
        </p:spPr>
        <p:txBody>
          <a:bodyPr anchorCtr="0" anchor="t" bIns="45675" lIns="91375" spcFirstLastPara="1" rIns="91375" wrap="square" tIns="45675">
            <a:noAutofit/>
          </a:bodyPr>
          <a:lstStyle/>
          <a:p>
            <a:pPr indent="0" lvl="0" marL="0" marR="0" rtl="0" algn="r">
              <a:spcBef>
                <a:spcPts val="0"/>
              </a:spcBef>
              <a:spcAft>
                <a:spcPts val="0"/>
              </a:spcAft>
              <a:buNone/>
            </a:pPr>
            <a:r>
              <a:rPr lang="en" sz="1200">
                <a:solidFill>
                  <a:schemeClr val="accent1"/>
                </a:solidFill>
                <a:latin typeface="Salesforce Sans"/>
                <a:ea typeface="Salesforce Sans"/>
                <a:cs typeface="Salesforce Sans"/>
                <a:sym typeface="Salesforce Sans"/>
              </a:rPr>
              <a:t>The left and right top and bottom corners only area you should work within on your slides.</a:t>
            </a:r>
            <a:endParaRPr sz="1500"/>
          </a:p>
        </p:txBody>
      </p:sp>
      <p:cxnSp>
        <p:nvCxnSpPr>
          <p:cNvPr id="355" name="Google Shape;355;p44"/>
          <p:cNvCxnSpPr/>
          <p:nvPr/>
        </p:nvCxnSpPr>
        <p:spPr>
          <a:xfrm rot="10800000">
            <a:off x="6089851" y="-5447933"/>
            <a:ext cx="0" cy="12179700"/>
          </a:xfrm>
          <a:prstGeom prst="straightConnector1">
            <a:avLst/>
          </a:prstGeom>
          <a:noFill/>
          <a:ln cap="flat" cmpd="sng" w="19050">
            <a:solidFill>
              <a:schemeClr val="accent3"/>
            </a:solidFill>
            <a:prstDash val="solid"/>
            <a:round/>
            <a:headEnd len="sm" w="sm" type="none"/>
            <a:tailEnd len="sm" w="sm" type="none"/>
          </a:ln>
        </p:spPr>
      </p:cxnSp>
      <p:grpSp>
        <p:nvGrpSpPr>
          <p:cNvPr id="356" name="Google Shape;356;p44"/>
          <p:cNvGrpSpPr/>
          <p:nvPr/>
        </p:nvGrpSpPr>
        <p:grpSpPr>
          <a:xfrm>
            <a:off x="1" y="-1588"/>
            <a:ext cx="12180168" cy="6859588"/>
            <a:chOff x="1" y="-1588"/>
            <a:chExt cx="12188700" cy="6859588"/>
          </a:xfrm>
        </p:grpSpPr>
        <p:cxnSp>
          <p:nvCxnSpPr>
            <p:cNvPr id="357" name="Google Shape;357;p44"/>
            <p:cNvCxnSpPr/>
            <p:nvPr/>
          </p:nvCxnSpPr>
          <p:spPr>
            <a:xfrm>
              <a:off x="581025" y="0"/>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58" name="Google Shape;358;p44"/>
            <p:cNvCxnSpPr/>
            <p:nvPr/>
          </p:nvCxnSpPr>
          <p:spPr>
            <a:xfrm>
              <a:off x="11618913" y="-1588"/>
              <a:ext cx="0" cy="6858000"/>
            </a:xfrm>
            <a:prstGeom prst="straightConnector1">
              <a:avLst/>
            </a:prstGeom>
            <a:noFill/>
            <a:ln cap="flat" cmpd="sng" w="19050">
              <a:solidFill>
                <a:schemeClr val="accent3"/>
              </a:solidFill>
              <a:prstDash val="solid"/>
              <a:round/>
              <a:headEnd len="sm" w="sm" type="none"/>
              <a:tailEnd len="sm" w="sm" type="none"/>
            </a:ln>
          </p:spPr>
        </p:cxnSp>
        <p:cxnSp>
          <p:nvCxnSpPr>
            <p:cNvPr id="359" name="Google Shape;359;p44"/>
            <p:cNvCxnSpPr/>
            <p:nvPr/>
          </p:nvCxnSpPr>
          <p:spPr>
            <a:xfrm rot="10800000">
              <a:off x="6094351" y="114339"/>
              <a:ext cx="0" cy="12188700"/>
            </a:xfrm>
            <a:prstGeom prst="straightConnector1">
              <a:avLst/>
            </a:prstGeom>
            <a:noFill/>
            <a:ln cap="flat" cmpd="sng" w="9525">
              <a:solidFill>
                <a:schemeClr val="accent3"/>
              </a:solidFill>
              <a:prstDash val="solid"/>
              <a:round/>
              <a:headEnd len="sm" w="sm" type="none"/>
              <a:tailEnd len="sm" w="sm" type="none"/>
            </a:ln>
          </p:spPr>
        </p:cxnSp>
        <p:cxnSp>
          <p:nvCxnSpPr>
            <p:cNvPr id="360" name="Google Shape;360;p44"/>
            <p:cNvCxnSpPr/>
            <p:nvPr/>
          </p:nvCxnSpPr>
          <p:spPr>
            <a:xfrm rot="10800000">
              <a:off x="6094351" y="-4336399"/>
              <a:ext cx="0" cy="12188700"/>
            </a:xfrm>
            <a:prstGeom prst="straightConnector1">
              <a:avLst/>
            </a:prstGeom>
            <a:noFill/>
            <a:ln cap="flat" cmpd="sng" w="19050">
              <a:solidFill>
                <a:schemeClr val="accent3"/>
              </a:solidFill>
              <a:prstDash val="solid"/>
              <a:round/>
              <a:headEnd len="sm" w="sm" type="none"/>
              <a:tailEnd len="sm" w="sm" type="none"/>
            </a:ln>
          </p:spPr>
        </p:cxnSp>
        <p:cxnSp>
          <p:nvCxnSpPr>
            <p:cNvPr id="361" name="Google Shape;361;p44"/>
            <p:cNvCxnSpPr/>
            <p:nvPr/>
          </p:nvCxnSpPr>
          <p:spPr>
            <a:xfrm rot="10800000">
              <a:off x="6094351" y="-4616284"/>
              <a:ext cx="0" cy="12188700"/>
            </a:xfrm>
            <a:prstGeom prst="straightConnector1">
              <a:avLst/>
            </a:prstGeom>
            <a:noFill/>
            <a:ln cap="flat" cmpd="sng" w="19050">
              <a:solidFill>
                <a:schemeClr val="accent3"/>
              </a:solidFill>
              <a:prstDash val="solid"/>
              <a:round/>
              <a:headEnd len="sm" w="sm" type="none"/>
              <a:tailEnd len="sm" w="sm" type="none"/>
            </a:ln>
          </p:spPr>
        </p:cxnSp>
        <p:cxnSp>
          <p:nvCxnSpPr>
            <p:cNvPr id="362" name="Google Shape;362;p44"/>
            <p:cNvCxnSpPr/>
            <p:nvPr/>
          </p:nvCxnSpPr>
          <p:spPr>
            <a:xfrm rot="10800000">
              <a:off x="6094351" y="373314"/>
              <a:ext cx="0" cy="12188700"/>
            </a:xfrm>
            <a:prstGeom prst="straightConnector1">
              <a:avLst/>
            </a:prstGeom>
            <a:noFill/>
            <a:ln cap="flat" cmpd="sng" w="9525">
              <a:solidFill>
                <a:schemeClr val="accent3"/>
              </a:solidFill>
              <a:prstDash val="solid"/>
              <a:round/>
              <a:headEnd len="sm" w="sm" type="none"/>
              <a:tailEnd len="sm" w="sm" type="none"/>
            </a:ln>
          </p:spPr>
        </p:cxnSp>
      </p:grpSp>
      <p:sp>
        <p:nvSpPr>
          <p:cNvPr id="363" name="Google Shape;363;p44"/>
          <p:cNvSpPr txBox="1"/>
          <p:nvPr>
            <p:ph type="title"/>
          </p:nvPr>
        </p:nvSpPr>
        <p:spPr>
          <a:xfrm>
            <a:off x="571077" y="63504"/>
            <a:ext cx="116088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grpSp>
        <p:nvGrpSpPr>
          <p:cNvPr id="364" name="Google Shape;364;p44"/>
          <p:cNvGrpSpPr/>
          <p:nvPr/>
        </p:nvGrpSpPr>
        <p:grpSpPr>
          <a:xfrm>
            <a:off x="501427" y="1767025"/>
            <a:ext cx="11177731" cy="4395468"/>
            <a:chOff x="501778" y="1690825"/>
            <a:chExt cx="11185561" cy="4395468"/>
          </a:xfrm>
        </p:grpSpPr>
        <p:sp>
          <p:nvSpPr>
            <p:cNvPr id="365" name="Google Shape;365;p44"/>
            <p:cNvSpPr/>
            <p:nvPr/>
          </p:nvSpPr>
          <p:spPr>
            <a:xfrm flipH="1" rot="8100000">
              <a:off x="11244267" y="1764999"/>
              <a:ext cx="364443" cy="373352"/>
            </a:xfrm>
            <a:prstGeom prst="rightArrow">
              <a:avLst>
                <a:gd fmla="val 50000" name="adj1"/>
                <a:gd fmla="val 50000" name="adj2"/>
              </a:avLst>
            </a:prstGeom>
            <a:solidFill>
              <a:schemeClr val="lt2"/>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sz="3600">
                <a:solidFill>
                  <a:schemeClr val="lt1"/>
                </a:solidFill>
                <a:latin typeface="Salesforce Sans"/>
                <a:ea typeface="Salesforce Sans"/>
                <a:cs typeface="Salesforce Sans"/>
                <a:sym typeface="Salesforce Sans"/>
              </a:endParaRPr>
            </a:p>
          </p:txBody>
        </p:sp>
        <p:sp>
          <p:nvSpPr>
            <p:cNvPr id="366" name="Google Shape;366;p44"/>
            <p:cNvSpPr/>
            <p:nvPr/>
          </p:nvSpPr>
          <p:spPr>
            <a:xfrm rot="-8100000">
              <a:off x="580406" y="1764999"/>
              <a:ext cx="364443" cy="373352"/>
            </a:xfrm>
            <a:prstGeom prst="rightArrow">
              <a:avLst>
                <a:gd fmla="val 50000" name="adj1"/>
                <a:gd fmla="val 50000" name="adj2"/>
              </a:avLst>
            </a:prstGeom>
            <a:solidFill>
              <a:schemeClr val="lt2"/>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sz="3600">
                <a:solidFill>
                  <a:schemeClr val="lt1"/>
                </a:solidFill>
                <a:latin typeface="Salesforce Sans"/>
                <a:ea typeface="Salesforce Sans"/>
                <a:cs typeface="Salesforce Sans"/>
                <a:sym typeface="Salesforce Sans"/>
              </a:endParaRPr>
            </a:p>
          </p:txBody>
        </p:sp>
        <p:sp>
          <p:nvSpPr>
            <p:cNvPr id="367" name="Google Shape;367;p44"/>
            <p:cNvSpPr/>
            <p:nvPr/>
          </p:nvSpPr>
          <p:spPr>
            <a:xfrm rot="2700000">
              <a:off x="11244266" y="5638768"/>
              <a:ext cx="364443" cy="373352"/>
            </a:xfrm>
            <a:prstGeom prst="rightArrow">
              <a:avLst>
                <a:gd fmla="val 50000" name="adj1"/>
                <a:gd fmla="val 50000" name="adj2"/>
              </a:avLst>
            </a:prstGeom>
            <a:solidFill>
              <a:schemeClr val="lt2"/>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sz="3600">
                <a:solidFill>
                  <a:schemeClr val="lt1"/>
                </a:solidFill>
                <a:latin typeface="Salesforce Sans"/>
                <a:ea typeface="Salesforce Sans"/>
                <a:cs typeface="Salesforce Sans"/>
                <a:sym typeface="Salesforce Sans"/>
              </a:endParaRPr>
            </a:p>
          </p:txBody>
        </p:sp>
        <p:sp>
          <p:nvSpPr>
            <p:cNvPr id="368" name="Google Shape;368;p44"/>
            <p:cNvSpPr/>
            <p:nvPr/>
          </p:nvSpPr>
          <p:spPr>
            <a:xfrm flipH="1" rot="-2700000">
              <a:off x="580406" y="5638768"/>
              <a:ext cx="364443" cy="373352"/>
            </a:xfrm>
            <a:prstGeom prst="rightArrow">
              <a:avLst>
                <a:gd fmla="val 50000" name="adj1"/>
                <a:gd fmla="val 50000" name="adj2"/>
              </a:avLst>
            </a:prstGeom>
            <a:solidFill>
              <a:schemeClr val="lt2"/>
            </a:solidFill>
            <a:ln>
              <a:noFill/>
            </a:ln>
          </p:spPr>
          <p:txBody>
            <a:bodyPr anchorCtr="0" anchor="t" bIns="45675" lIns="91375" spcFirstLastPara="1" rIns="91375" wrap="square" tIns="45675">
              <a:noAutofit/>
            </a:bodyPr>
            <a:lstStyle/>
            <a:p>
              <a:pPr indent="0" lvl="0" marL="0" marR="0" rtl="0" algn="ctr">
                <a:spcBef>
                  <a:spcPts val="0"/>
                </a:spcBef>
                <a:spcAft>
                  <a:spcPts val="0"/>
                </a:spcAft>
                <a:buNone/>
              </a:pPr>
              <a:r>
                <a:t/>
              </a:r>
              <a:endParaRPr sz="3600">
                <a:solidFill>
                  <a:schemeClr val="lt1"/>
                </a:solidFill>
                <a:latin typeface="Salesforce Sans"/>
                <a:ea typeface="Salesforce Sans"/>
                <a:cs typeface="Salesforce Sans"/>
                <a:sym typeface="Salesforce Sans"/>
              </a:endParaRPr>
            </a:p>
          </p:txBody>
        </p:sp>
      </p:grpSp>
      <p:sp>
        <p:nvSpPr>
          <p:cNvPr id="369" name="Google Shape;369;p4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3_Title and Content">
    <p:spTree>
      <p:nvGrpSpPr>
        <p:cNvPr id="370" name="Shape 370"/>
        <p:cNvGrpSpPr/>
        <p:nvPr/>
      </p:nvGrpSpPr>
      <p:grpSpPr>
        <a:xfrm>
          <a:off x="0" y="0"/>
          <a:ext cx="0" cy="0"/>
          <a:chOff x="0" y="0"/>
          <a:chExt cx="0" cy="0"/>
        </a:xfrm>
      </p:grpSpPr>
      <p:sp>
        <p:nvSpPr>
          <p:cNvPr id="371" name="Google Shape;371;p45"/>
          <p:cNvSpPr/>
          <p:nvPr/>
        </p:nvSpPr>
        <p:spPr>
          <a:xfrm>
            <a:off x="1586" y="1588"/>
            <a:ext cx="1500" cy="1500"/>
          </a:xfrm>
          <a:prstGeom prst="rect">
            <a:avLst/>
          </a:prstGeom>
          <a:solidFill>
            <a:srgbClr val="FFFFFF"/>
          </a:solidFill>
          <a:ln>
            <a:noFill/>
          </a:ln>
        </p:spPr>
      </p:sp>
      <p:sp>
        <p:nvSpPr>
          <p:cNvPr id="372" name="Google Shape;372;p45"/>
          <p:cNvSpPr txBox="1"/>
          <p:nvPr>
            <p:ph type="title"/>
          </p:nvPr>
        </p:nvSpPr>
        <p:spPr>
          <a:xfrm>
            <a:off x="608992" y="0"/>
            <a:ext cx="9478200" cy="902400"/>
          </a:xfrm>
          <a:prstGeom prst="rect">
            <a:avLst/>
          </a:prstGeom>
          <a:noFill/>
          <a:ln>
            <a:noFill/>
          </a:ln>
        </p:spPr>
        <p:txBody>
          <a:bodyPr anchorCtr="0" anchor="ctr" bIns="68600" lIns="68600" spcFirstLastPara="1" rIns="68600" wrap="square" tIns="68600">
            <a:noAutofit/>
          </a:bodyPr>
          <a:lstStyle>
            <a:lvl1pPr lvl="0" marR="0" rtl="0" algn="l">
              <a:lnSpc>
                <a:spcPct val="114285"/>
              </a:lnSpc>
              <a:spcBef>
                <a:spcPts val="0"/>
              </a:spcBef>
              <a:spcAft>
                <a:spcPts val="0"/>
              </a:spcAft>
              <a:buSzPts val="1100"/>
              <a:buNone/>
              <a:defRPr b="0" i="0" sz="28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2pPr>
            <a:lvl3pPr lvl="2"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3pPr>
            <a:lvl4pPr lvl="3"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4pPr>
            <a:lvl5pPr lvl="4"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5pPr>
            <a:lvl6pPr lvl="5"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6pPr>
            <a:lvl7pPr lvl="6"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7pPr>
            <a:lvl8pPr lvl="7"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8pPr>
            <a:lvl9pPr lvl="8"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9pPr>
          </a:lstStyle>
          <a:p/>
        </p:txBody>
      </p:sp>
      <p:sp>
        <p:nvSpPr>
          <p:cNvPr id="373" name="Google Shape;373;p45"/>
          <p:cNvSpPr txBox="1"/>
          <p:nvPr>
            <p:ph idx="12" type="sldNum"/>
          </p:nvPr>
        </p:nvSpPr>
        <p:spPr>
          <a:xfrm>
            <a:off x="10875279" y="6339100"/>
            <a:ext cx="684000" cy="365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SzPts val="1300"/>
              <a:buNone/>
              <a:defRPr b="0" i="0" sz="13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374" name="Google Shape;374;p45"/>
          <p:cNvSpPr txBox="1"/>
          <p:nvPr>
            <p:ph idx="1" type="body"/>
          </p:nvPr>
        </p:nvSpPr>
        <p:spPr>
          <a:xfrm>
            <a:off x="609148" y="1189037"/>
            <a:ext cx="10950300" cy="5022900"/>
          </a:xfrm>
          <a:prstGeom prst="rect">
            <a:avLst/>
          </a:prstGeom>
          <a:noFill/>
          <a:ln>
            <a:noFill/>
          </a:ln>
        </p:spPr>
        <p:txBody>
          <a:bodyPr anchorCtr="0" anchor="t" bIns="68600" lIns="68600" spcFirstLastPara="1" rIns="68600" wrap="square" tIns="68600">
            <a:noAutofit/>
          </a:bodyPr>
          <a:lstStyle>
            <a:lvl1pPr indent="-349250" lvl="0" marL="457200" marR="0" rtl="0" algn="l">
              <a:lnSpc>
                <a:spcPct val="100000"/>
              </a:lnSpc>
              <a:spcBef>
                <a:spcPts val="1200"/>
              </a:spcBef>
              <a:spcAft>
                <a:spcPts val="0"/>
              </a:spcAft>
              <a:buClr>
                <a:srgbClr val="00A0DF"/>
              </a:buClr>
              <a:buSzPts val="1900"/>
              <a:buFont typeface="Arial"/>
              <a:buChar char="•"/>
              <a:defRPr b="0" i="0" sz="2400" u="none" cap="none" strike="noStrike">
                <a:solidFill>
                  <a:schemeClr val="dk2"/>
                </a:solidFill>
                <a:latin typeface="Verdana"/>
                <a:ea typeface="Verdana"/>
                <a:cs typeface="Verdana"/>
                <a:sym typeface="Verdana"/>
              </a:defRPr>
            </a:lvl1pPr>
            <a:lvl2pPr indent="-323850" lvl="1" marL="914400" marR="0" rtl="0" algn="l">
              <a:lnSpc>
                <a:spcPct val="100000"/>
              </a:lnSpc>
              <a:spcBef>
                <a:spcPts val="700"/>
              </a:spcBef>
              <a:spcAft>
                <a:spcPts val="0"/>
              </a:spcAft>
              <a:buClr>
                <a:srgbClr val="00A0DF"/>
              </a:buClr>
              <a:buSzPts val="1500"/>
              <a:buFont typeface="Open Sans"/>
              <a:buChar char="–"/>
              <a:defRPr b="0" i="0" sz="2000" u="none" cap="none" strike="noStrike">
                <a:solidFill>
                  <a:schemeClr val="dk2"/>
                </a:solidFill>
                <a:latin typeface="Verdana"/>
                <a:ea typeface="Verdana"/>
                <a:cs typeface="Verdana"/>
                <a:sym typeface="Verdana"/>
              </a:defRPr>
            </a:lvl2pPr>
            <a:lvl3pPr indent="-323850" lvl="2" marL="1371600" marR="0" rtl="0" algn="l">
              <a:lnSpc>
                <a:spcPct val="100000"/>
              </a:lnSpc>
              <a:spcBef>
                <a:spcPts val="500"/>
              </a:spcBef>
              <a:spcAft>
                <a:spcPts val="0"/>
              </a:spcAft>
              <a:buClr>
                <a:srgbClr val="00A0DF"/>
              </a:buClr>
              <a:buSzPts val="1500"/>
              <a:buFont typeface="Arial"/>
              <a:buChar char="•"/>
              <a:defRPr b="0" i="0" sz="1900" u="none" cap="none" strike="noStrike">
                <a:solidFill>
                  <a:schemeClr val="dk2"/>
                </a:solidFill>
                <a:latin typeface="Verdana"/>
                <a:ea typeface="Verdana"/>
                <a:cs typeface="Verdana"/>
                <a:sym typeface="Verdana"/>
              </a:defRPr>
            </a:lvl3pPr>
            <a:lvl4pPr indent="-304800" lvl="3" marL="1828800" marR="0" rtl="0" algn="l">
              <a:lnSpc>
                <a:spcPct val="100000"/>
              </a:lnSpc>
              <a:spcBef>
                <a:spcPts val="500"/>
              </a:spcBef>
              <a:spcAft>
                <a:spcPts val="0"/>
              </a:spcAft>
              <a:buClr>
                <a:srgbClr val="00A0DF"/>
              </a:buClr>
              <a:buSzPts val="1200"/>
              <a:buFont typeface="Open Sans"/>
              <a:buChar char="–"/>
              <a:defRPr b="0" i="0" sz="1600" u="none" cap="none" strike="noStrike">
                <a:solidFill>
                  <a:schemeClr val="dk2"/>
                </a:solidFill>
                <a:latin typeface="Verdana"/>
                <a:ea typeface="Verdana"/>
                <a:cs typeface="Verdana"/>
                <a:sym typeface="Verdana"/>
              </a:defRPr>
            </a:lvl4pPr>
            <a:lvl5pPr indent="-304800" lvl="4" marL="2286000" marR="0" rtl="0" algn="l">
              <a:lnSpc>
                <a:spcPct val="100000"/>
              </a:lnSpc>
              <a:spcBef>
                <a:spcPts val="500"/>
              </a:spcBef>
              <a:spcAft>
                <a:spcPts val="0"/>
              </a:spcAft>
              <a:buClr>
                <a:srgbClr val="00A0DF"/>
              </a:buClr>
              <a:buSzPts val="1200"/>
              <a:buFont typeface="Arial"/>
              <a:buChar char="•"/>
              <a:defRPr b="0" i="0" sz="1600" u="none" cap="none" strike="noStrike">
                <a:solidFill>
                  <a:schemeClr val="dk2"/>
                </a:solidFill>
                <a:latin typeface="Verdana"/>
                <a:ea typeface="Verdana"/>
                <a:cs typeface="Verdana"/>
                <a:sym typeface="Verdana"/>
              </a:defRPr>
            </a:lvl5pPr>
            <a:lvl6pPr indent="-355600" lvl="5" marL="27432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Basic_1_1_1_1_1_1_1_1_1_1_1_1_1_1">
  <p:cSld name="D - Basic_1_1_1_1_1_1_1_1_1_1_1_1_1_1">
    <p:bg>
      <p:bgPr>
        <a:solidFill>
          <a:schemeClr val="lt1"/>
        </a:solidFill>
      </p:bgPr>
    </p:bg>
    <p:spTree>
      <p:nvGrpSpPr>
        <p:cNvPr id="375" name="Shape 375"/>
        <p:cNvGrpSpPr/>
        <p:nvPr/>
      </p:nvGrpSpPr>
      <p:grpSpPr>
        <a:xfrm>
          <a:off x="0" y="0"/>
          <a:ext cx="0" cy="0"/>
          <a:chOff x="0" y="0"/>
          <a:chExt cx="0" cy="0"/>
        </a:xfrm>
      </p:grpSpPr>
      <p:sp>
        <p:nvSpPr>
          <p:cNvPr id="376" name="Google Shape;376;p46"/>
          <p:cNvSpPr/>
          <p:nvPr/>
        </p:nvSpPr>
        <p:spPr>
          <a:xfrm>
            <a:off x="-14114" y="194925"/>
            <a:ext cx="12193800" cy="6687600"/>
          </a:xfrm>
          <a:prstGeom prst="rect">
            <a:avLst/>
          </a:prstGeom>
          <a:solidFill>
            <a:srgbClr val="FFFFFF"/>
          </a:solid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377" name="Google Shape;377;p46"/>
          <p:cNvPicPr preferRelativeResize="0"/>
          <p:nvPr/>
        </p:nvPicPr>
        <p:blipFill rotWithShape="1">
          <a:blip r:embed="rId2">
            <a:alphaModFix amt="80000"/>
          </a:blip>
          <a:srcRect b="899" l="0" r="0" t="-900"/>
          <a:stretch/>
        </p:blipFill>
        <p:spPr>
          <a:xfrm>
            <a:off x="0" y="233653"/>
            <a:ext cx="12179794" cy="6638545"/>
          </a:xfrm>
          <a:prstGeom prst="rect">
            <a:avLst/>
          </a:prstGeom>
          <a:noFill/>
          <a:ln>
            <a:noFill/>
          </a:ln>
        </p:spPr>
      </p:pic>
      <p:sp>
        <p:nvSpPr>
          <p:cNvPr id="378" name="Google Shape;378;p46"/>
          <p:cNvSpPr txBox="1"/>
          <p:nvPr>
            <p:ph type="title"/>
          </p:nvPr>
        </p:nvSpPr>
        <p:spPr>
          <a:xfrm>
            <a:off x="494934" y="139703"/>
            <a:ext cx="11037600" cy="990000"/>
          </a:xfrm>
          <a:prstGeom prst="rect">
            <a:avLst/>
          </a:prstGeom>
          <a:noFill/>
          <a:ln>
            <a:noFill/>
          </a:ln>
        </p:spPr>
        <p:txBody>
          <a:bodyPr anchorCtr="0" anchor="b" bIns="91375" lIns="91375" spcFirstLastPara="1" rIns="91375" wrap="square" tIns="91375">
            <a:noAutofit/>
          </a:bodyPr>
          <a:lstStyle>
            <a:lvl1pPr lvl="0" marR="0" rtl="0" algn="l">
              <a:lnSpc>
                <a:spcPct val="95000"/>
              </a:lnSpc>
              <a:spcBef>
                <a:spcPts val="0"/>
              </a:spcBef>
              <a:spcAft>
                <a:spcPts val="0"/>
              </a:spcAft>
              <a:buClr>
                <a:schemeClr val="dk1"/>
              </a:buClr>
              <a:buSzPts val="1500"/>
              <a:buFont typeface="Arial"/>
              <a:buNone/>
              <a:defRPr b="0" i="0" sz="3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1500"/>
              <a:buFont typeface="Arial"/>
              <a:buNone/>
              <a:defRPr b="0" i="0" sz="3200" u="none" cap="none" strike="noStrike">
                <a:solidFill>
                  <a:schemeClr val="accent1"/>
                </a:solidFill>
                <a:latin typeface="Arial"/>
                <a:ea typeface="Arial"/>
                <a:cs typeface="Arial"/>
                <a:sym typeface="Arial"/>
              </a:defRPr>
            </a:lvl9pPr>
          </a:lstStyle>
          <a:p/>
        </p:txBody>
      </p:sp>
      <p:sp>
        <p:nvSpPr>
          <p:cNvPr id="379" name="Google Shape;379;p46"/>
          <p:cNvSpPr txBox="1"/>
          <p:nvPr>
            <p:ph idx="1" type="body"/>
          </p:nvPr>
        </p:nvSpPr>
        <p:spPr>
          <a:xfrm>
            <a:off x="502342" y="968960"/>
            <a:ext cx="11037600" cy="307500"/>
          </a:xfrm>
          <a:prstGeom prst="rect">
            <a:avLst/>
          </a:prstGeom>
          <a:noFill/>
          <a:ln>
            <a:noFill/>
          </a:ln>
        </p:spPr>
        <p:txBody>
          <a:bodyPr anchorCtr="0" anchor="t" bIns="91375" lIns="91375" spcFirstLastPara="1" rIns="91375" wrap="square" tIns="91375">
            <a:noAutofit/>
          </a:bodyPr>
          <a:lstStyle>
            <a:lvl1pPr indent="-228600" lvl="0" marL="457200" marR="0" rtl="0" algn="l">
              <a:lnSpc>
                <a:spcPct val="100000"/>
              </a:lnSpc>
              <a:spcBef>
                <a:spcPts val="0"/>
              </a:spcBef>
              <a:spcAft>
                <a:spcPts val="0"/>
              </a:spcAft>
              <a:buClr>
                <a:srgbClr val="818181"/>
              </a:buClr>
              <a:buSzPts val="2300"/>
              <a:buFont typeface="Arial"/>
              <a:buNone/>
              <a:defRPr b="0" i="0" sz="2300" u="none" cap="none" strike="noStrike">
                <a:solidFill>
                  <a:srgbClr val="818181"/>
                </a:solidFill>
                <a:latin typeface="Arial"/>
                <a:ea typeface="Arial"/>
                <a:cs typeface="Arial"/>
                <a:sym typeface="Arial"/>
              </a:defRPr>
            </a:lvl1pPr>
            <a:lvl2pPr indent="-349250" lvl="1" marL="914400" marR="0" rtl="0" algn="l">
              <a:lnSpc>
                <a:spcPct val="100000"/>
              </a:lnSpc>
              <a:spcBef>
                <a:spcPts val="300"/>
              </a:spcBef>
              <a:spcAft>
                <a:spcPts val="0"/>
              </a:spcAft>
              <a:buClr>
                <a:srgbClr val="818181"/>
              </a:buClr>
              <a:buSzPts val="1900"/>
              <a:buFont typeface="Arial"/>
              <a:buChar char="•"/>
              <a:defRPr b="0" i="0" sz="1900" u="none" cap="none" strike="noStrike">
                <a:solidFill>
                  <a:srgbClr val="818181"/>
                </a:solidFill>
                <a:latin typeface="Arial"/>
                <a:ea typeface="Arial"/>
                <a:cs typeface="Arial"/>
                <a:sym typeface="Arial"/>
              </a:defRPr>
            </a:lvl2pPr>
            <a:lvl3pPr indent="-330200" lvl="2" marL="1371600" marR="0" rtl="0" algn="l">
              <a:lnSpc>
                <a:spcPct val="100000"/>
              </a:lnSpc>
              <a:spcBef>
                <a:spcPts val="700"/>
              </a:spcBef>
              <a:spcAft>
                <a:spcPts val="0"/>
              </a:spcAft>
              <a:buClr>
                <a:srgbClr val="818181"/>
              </a:buClr>
              <a:buSzPts val="1600"/>
              <a:buFont typeface="Arial"/>
              <a:buChar char="•"/>
              <a:defRPr b="0" i="0" sz="1600" u="none" cap="none" strike="noStrike">
                <a:solidFill>
                  <a:srgbClr val="818181"/>
                </a:solidFill>
                <a:latin typeface="Arial"/>
                <a:ea typeface="Arial"/>
                <a:cs typeface="Arial"/>
                <a:sym typeface="Arial"/>
              </a:defRPr>
            </a:lvl3pPr>
            <a:lvl4pPr indent="-323850" lvl="3" marL="1828800" marR="0" rtl="0" algn="l">
              <a:lnSpc>
                <a:spcPct val="100000"/>
              </a:lnSpc>
              <a:spcBef>
                <a:spcPts val="700"/>
              </a:spcBef>
              <a:spcAft>
                <a:spcPts val="0"/>
              </a:spcAft>
              <a:buClr>
                <a:srgbClr val="818181"/>
              </a:buClr>
              <a:buSzPts val="1500"/>
              <a:buFont typeface="Arial"/>
              <a:buChar char="•"/>
              <a:defRPr b="1" i="0" sz="1500" u="none" cap="none" strike="noStrike">
                <a:solidFill>
                  <a:srgbClr val="818181"/>
                </a:solidFill>
                <a:latin typeface="Arial"/>
                <a:ea typeface="Arial"/>
                <a:cs typeface="Arial"/>
                <a:sym typeface="Arial"/>
              </a:defRPr>
            </a:lvl4pPr>
            <a:lvl5pPr indent="-228600" lvl="4" marL="2286000" marR="0" rtl="0" algn="l">
              <a:lnSpc>
                <a:spcPct val="100000"/>
              </a:lnSpc>
              <a:spcBef>
                <a:spcPts val="700"/>
              </a:spcBef>
              <a:spcAft>
                <a:spcPts val="0"/>
              </a:spcAft>
              <a:buClr>
                <a:srgbClr val="818181"/>
              </a:buClr>
              <a:buSzPts val="1500"/>
              <a:buFont typeface="Arial"/>
              <a:buNone/>
              <a:defRPr b="0" i="0" sz="2000" u="none" cap="none" strike="noStrike">
                <a:solidFill>
                  <a:srgbClr val="818181"/>
                </a:solidFill>
                <a:latin typeface="Arial"/>
                <a:ea typeface="Arial"/>
                <a:cs typeface="Arial"/>
                <a:sym typeface="Arial"/>
              </a:defRPr>
            </a:lvl5pPr>
            <a:lvl6pPr indent="-355600" lvl="5" marL="2743200" marR="0" rtl="0" algn="l">
              <a:lnSpc>
                <a:spcPct val="100000"/>
              </a:lnSpc>
              <a:spcBef>
                <a:spcPts val="7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6pPr>
            <a:lvl7pPr indent="-355600" lvl="6" marL="3200400" marR="0" rtl="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7pPr>
            <a:lvl8pPr indent="-355600" lvl="7" marL="3657600" marR="0" rtl="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8pPr>
            <a:lvl9pPr indent="-355600" lvl="8" marL="4114800" marR="0" rtl="0" algn="l">
              <a:lnSpc>
                <a:spcPct val="100000"/>
              </a:lnSpc>
              <a:spcBef>
                <a:spcPts val="400"/>
              </a:spcBef>
              <a:spcAft>
                <a:spcPts val="0"/>
              </a:spcAft>
              <a:buClr>
                <a:srgbClr val="818181"/>
              </a:buClr>
              <a:buSzPts val="2000"/>
              <a:buFont typeface="Arial"/>
              <a:buChar char="•"/>
              <a:defRPr b="0" i="0" sz="2000" u="none" cap="none" strike="noStrike">
                <a:solidFill>
                  <a:srgbClr val="818181"/>
                </a:solidFill>
                <a:latin typeface="Arial"/>
                <a:ea typeface="Arial"/>
                <a:cs typeface="Arial"/>
                <a:sym typeface="Arial"/>
              </a:defRPr>
            </a:lvl9pPr>
          </a:lstStyle>
          <a:p/>
        </p:txBody>
      </p:sp>
      <p:sp>
        <p:nvSpPr>
          <p:cNvPr id="380" name="Google Shape;380;p46"/>
          <p:cNvSpPr txBox="1"/>
          <p:nvPr>
            <p:ph idx="2" type="body"/>
          </p:nvPr>
        </p:nvSpPr>
        <p:spPr>
          <a:xfrm>
            <a:off x="511396" y="1616289"/>
            <a:ext cx="11021400" cy="4223700"/>
          </a:xfrm>
          <a:prstGeom prst="rect">
            <a:avLst/>
          </a:prstGeom>
          <a:noFill/>
          <a:ln>
            <a:noFill/>
          </a:ln>
        </p:spPr>
        <p:txBody>
          <a:bodyPr anchorCtr="0" anchor="t" bIns="91375" lIns="91375" spcFirstLastPara="1" rIns="91375" wrap="square" tIns="91375">
            <a:noAutofit/>
          </a:bodyPr>
          <a:lstStyle>
            <a:lvl1pPr indent="-228600" lvl="0" marL="457200" marR="0" rtl="0" algn="l">
              <a:lnSpc>
                <a:spcPct val="100000"/>
              </a:lnSpc>
              <a:spcBef>
                <a:spcPts val="1100"/>
              </a:spcBef>
              <a:spcAft>
                <a:spcPts val="0"/>
              </a:spcAft>
              <a:buClr>
                <a:srgbClr val="7F7F7F"/>
              </a:buClr>
              <a:buSzPts val="2000"/>
              <a:buFont typeface="Arial"/>
              <a:buNone/>
              <a:defRPr b="0" i="0" sz="2000" u="none" cap="none" strike="noStrike">
                <a:solidFill>
                  <a:schemeClr val="accent2"/>
                </a:solidFill>
                <a:latin typeface="Arial"/>
                <a:ea typeface="Arial"/>
                <a:cs typeface="Arial"/>
                <a:sym typeface="Arial"/>
              </a:defRPr>
            </a:lvl1pPr>
            <a:lvl2pPr indent="-349250" lvl="1" marL="914400" marR="0" rtl="0" algn="l">
              <a:lnSpc>
                <a:spcPct val="100000"/>
              </a:lnSpc>
              <a:spcBef>
                <a:spcPts val="300"/>
              </a:spcBef>
              <a:spcAft>
                <a:spcPts val="0"/>
              </a:spcAft>
              <a:buClr>
                <a:srgbClr val="818181"/>
              </a:buClr>
              <a:buSzPts val="1900"/>
              <a:buFont typeface="Arial"/>
              <a:buChar char="•"/>
              <a:defRPr b="0" i="0" sz="1900" u="none" cap="none" strike="noStrike">
                <a:solidFill>
                  <a:srgbClr val="818181"/>
                </a:solidFill>
                <a:latin typeface="Arial"/>
                <a:ea typeface="Arial"/>
                <a:cs typeface="Arial"/>
                <a:sym typeface="Arial"/>
              </a:defRPr>
            </a:lvl2pPr>
            <a:lvl3pPr indent="-330200" lvl="2" marL="1371600" marR="0" rtl="0" algn="l">
              <a:lnSpc>
                <a:spcPct val="100000"/>
              </a:lnSpc>
              <a:spcBef>
                <a:spcPts val="700"/>
              </a:spcBef>
              <a:spcAft>
                <a:spcPts val="0"/>
              </a:spcAft>
              <a:buClr>
                <a:schemeClr val="lt2"/>
              </a:buClr>
              <a:buSzPts val="1600"/>
              <a:buFont typeface="Arial"/>
              <a:buChar char="•"/>
              <a:defRPr b="0" i="0" sz="1600" u="none" cap="none" strike="noStrike">
                <a:solidFill>
                  <a:schemeClr val="lt2"/>
                </a:solidFill>
                <a:latin typeface="Arial"/>
                <a:ea typeface="Arial"/>
                <a:cs typeface="Arial"/>
                <a:sym typeface="Arial"/>
              </a:defRPr>
            </a:lvl3pPr>
            <a:lvl4pPr indent="-323850" lvl="3" marL="1828800" marR="0" rtl="0" algn="l">
              <a:lnSpc>
                <a:spcPct val="100000"/>
              </a:lnSpc>
              <a:spcBef>
                <a:spcPts val="700"/>
              </a:spcBef>
              <a:spcAft>
                <a:spcPts val="0"/>
              </a:spcAft>
              <a:buClr>
                <a:schemeClr val="lt2"/>
              </a:buClr>
              <a:buSzPts val="1500"/>
              <a:buFont typeface="Arial"/>
              <a:buChar char="•"/>
              <a:defRPr b="1" i="0" sz="1500" u="none" cap="none" strike="noStrike">
                <a:solidFill>
                  <a:schemeClr val="lt2"/>
                </a:solidFill>
                <a:latin typeface="Arial"/>
                <a:ea typeface="Arial"/>
                <a:cs typeface="Arial"/>
                <a:sym typeface="Arial"/>
              </a:defRPr>
            </a:lvl4pPr>
            <a:lvl5pPr indent="-228600" lvl="4" marL="2286000" marR="0" rtl="0" algn="l">
              <a:lnSpc>
                <a:spcPct val="100000"/>
              </a:lnSpc>
              <a:spcBef>
                <a:spcPts val="700"/>
              </a:spcBef>
              <a:spcAft>
                <a:spcPts val="0"/>
              </a:spcAft>
              <a:buClr>
                <a:schemeClr val="accent2"/>
              </a:buClr>
              <a:buSzPts val="1500"/>
              <a:buFont typeface="Arial"/>
              <a:buNone/>
              <a:defRPr b="0" i="0" sz="2000" u="none" cap="none" strike="noStrike">
                <a:solidFill>
                  <a:schemeClr val="accent2"/>
                </a:solidFill>
                <a:latin typeface="Arial"/>
                <a:ea typeface="Arial"/>
                <a:cs typeface="Arial"/>
                <a:sym typeface="Arial"/>
              </a:defRPr>
            </a:lvl5pPr>
            <a:lvl6pPr indent="-355600" lvl="5" marL="2743200" marR="0" rtl="0" algn="l">
              <a:lnSpc>
                <a:spcPct val="100000"/>
              </a:lnSpc>
              <a:spcBef>
                <a:spcPts val="7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381" name="Google Shape;381;p46"/>
          <p:cNvPicPr preferRelativeResize="0"/>
          <p:nvPr/>
        </p:nvPicPr>
        <p:blipFill rotWithShape="1">
          <a:blip r:embed="rId3">
            <a:alphaModFix/>
          </a:blip>
          <a:srcRect b="0" l="0" r="0" t="0"/>
          <a:stretch/>
        </p:blipFill>
        <p:spPr>
          <a:xfrm>
            <a:off x="9990593" y="273500"/>
            <a:ext cx="1860881" cy="600311"/>
          </a:xfrm>
          <a:prstGeom prst="rect">
            <a:avLst/>
          </a:prstGeom>
          <a:noFill/>
          <a:ln>
            <a:noFill/>
          </a:ln>
        </p:spPr>
      </p:pic>
      <p:sp>
        <p:nvSpPr>
          <p:cNvPr id="382" name="Google Shape;382;p46"/>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solidFill>
                  <a:srgbClr val="818181"/>
                </a:solidFill>
                <a:latin typeface="Arial"/>
                <a:ea typeface="Arial"/>
                <a:cs typeface="Arial"/>
                <a:sym typeface="Arial"/>
              </a:defRPr>
            </a:lvl1pPr>
            <a:lvl2pPr lvl="1">
              <a:buNone/>
              <a:defRPr>
                <a:solidFill>
                  <a:srgbClr val="818181"/>
                </a:solidFill>
                <a:latin typeface="Arial"/>
                <a:ea typeface="Arial"/>
                <a:cs typeface="Arial"/>
                <a:sym typeface="Arial"/>
              </a:defRPr>
            </a:lvl2pPr>
            <a:lvl3pPr lvl="2">
              <a:buNone/>
              <a:defRPr>
                <a:solidFill>
                  <a:srgbClr val="818181"/>
                </a:solidFill>
                <a:latin typeface="Arial"/>
                <a:ea typeface="Arial"/>
                <a:cs typeface="Arial"/>
                <a:sym typeface="Arial"/>
              </a:defRPr>
            </a:lvl3pPr>
            <a:lvl4pPr lvl="3">
              <a:buNone/>
              <a:defRPr>
                <a:solidFill>
                  <a:srgbClr val="818181"/>
                </a:solidFill>
                <a:latin typeface="Arial"/>
                <a:ea typeface="Arial"/>
                <a:cs typeface="Arial"/>
                <a:sym typeface="Arial"/>
              </a:defRPr>
            </a:lvl4pPr>
            <a:lvl5pPr lvl="4">
              <a:buNone/>
              <a:defRPr>
                <a:solidFill>
                  <a:srgbClr val="818181"/>
                </a:solidFill>
                <a:latin typeface="Arial"/>
                <a:ea typeface="Arial"/>
                <a:cs typeface="Arial"/>
                <a:sym typeface="Arial"/>
              </a:defRPr>
            </a:lvl5pPr>
            <a:lvl6pPr lvl="5">
              <a:buNone/>
              <a:defRPr>
                <a:solidFill>
                  <a:srgbClr val="818181"/>
                </a:solidFill>
                <a:latin typeface="Arial"/>
                <a:ea typeface="Arial"/>
                <a:cs typeface="Arial"/>
                <a:sym typeface="Arial"/>
              </a:defRPr>
            </a:lvl6pPr>
            <a:lvl7pPr lvl="6">
              <a:buNone/>
              <a:defRPr>
                <a:solidFill>
                  <a:srgbClr val="818181"/>
                </a:solidFill>
                <a:latin typeface="Arial"/>
                <a:ea typeface="Arial"/>
                <a:cs typeface="Arial"/>
                <a:sym typeface="Arial"/>
              </a:defRPr>
            </a:lvl7pPr>
            <a:lvl8pPr lvl="7">
              <a:buNone/>
              <a:defRPr>
                <a:solidFill>
                  <a:srgbClr val="818181"/>
                </a:solidFill>
                <a:latin typeface="Arial"/>
                <a:ea typeface="Arial"/>
                <a:cs typeface="Arial"/>
                <a:sym typeface="Arial"/>
              </a:defRPr>
            </a:lvl8pPr>
            <a:lvl9pPr lvl="8">
              <a:buNone/>
              <a:defRPr>
                <a:solidFill>
                  <a:srgbClr val="81818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383" name="Shape 383"/>
        <p:cNvGrpSpPr/>
        <p:nvPr/>
      </p:nvGrpSpPr>
      <p:grpSpPr>
        <a:xfrm>
          <a:off x="0" y="0"/>
          <a:ext cx="0" cy="0"/>
          <a:chOff x="0" y="0"/>
          <a:chExt cx="0" cy="0"/>
        </a:xfrm>
      </p:grpSpPr>
      <p:sp>
        <p:nvSpPr>
          <p:cNvPr id="384" name="Google Shape;384;p47"/>
          <p:cNvSpPr txBox="1"/>
          <p:nvPr>
            <p:ph type="title"/>
          </p:nvPr>
        </p:nvSpPr>
        <p:spPr>
          <a:xfrm>
            <a:off x="576099" y="93222"/>
            <a:ext cx="8863200" cy="961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1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85" name="Google Shape;385;p47"/>
          <p:cNvSpPr txBox="1"/>
          <p:nvPr>
            <p:ph idx="1" type="body"/>
          </p:nvPr>
        </p:nvSpPr>
        <p:spPr>
          <a:xfrm>
            <a:off x="571523" y="1750375"/>
            <a:ext cx="11046600" cy="446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000"/>
              <a:buNone/>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228600" lvl="4" marL="2286000" rtl="0" algn="l">
              <a:lnSpc>
                <a:spcPct val="100000"/>
              </a:lnSpc>
              <a:spcBef>
                <a:spcPts val="2100"/>
              </a:spcBef>
              <a:spcAft>
                <a:spcPts val="0"/>
              </a:spcAft>
              <a:buSzPts val="2000"/>
              <a:buNone/>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386" name="Google Shape;386;p47"/>
          <p:cNvSpPr txBox="1"/>
          <p:nvPr>
            <p:ph idx="11" type="ftr"/>
          </p:nvPr>
        </p:nvSpPr>
        <p:spPr>
          <a:xfrm>
            <a:off x="0" y="0"/>
            <a:ext cx="3000300" cy="3000000"/>
          </a:xfrm>
          <a:prstGeom prst="rect">
            <a:avLst/>
          </a:prstGeom>
          <a:noFill/>
          <a:ln>
            <a:noFill/>
          </a:ln>
        </p:spPr>
        <p:txBody>
          <a:bodyPr anchorCtr="0" anchor="t" bIns="45700" lIns="91450" spcFirstLastPara="1" rIns="91450" wrap="square" tIns="45700">
            <a:noAutofit/>
          </a:bodyPr>
          <a:lstStyle>
            <a:lvl1pPr lvl="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
        <p:nvSpPr>
          <p:cNvPr id="387" name="Google Shape;387;p47"/>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8" name="Shape 388"/>
        <p:cNvGrpSpPr/>
        <p:nvPr/>
      </p:nvGrpSpPr>
      <p:grpSpPr>
        <a:xfrm>
          <a:off x="0" y="0"/>
          <a:ext cx="0" cy="0"/>
          <a:chOff x="0" y="0"/>
          <a:chExt cx="0" cy="0"/>
        </a:xfrm>
      </p:grpSpPr>
      <p:sp>
        <p:nvSpPr>
          <p:cNvPr id="389" name="Google Shape;389;p48"/>
          <p:cNvSpPr txBox="1"/>
          <p:nvPr>
            <p:ph idx="1" type="body"/>
          </p:nvPr>
        </p:nvSpPr>
        <p:spPr>
          <a:xfrm>
            <a:off x="566948" y="1097275"/>
            <a:ext cx="9040800" cy="438000"/>
          </a:xfrm>
          <a:prstGeom prst="rect">
            <a:avLst/>
          </a:prstGeom>
          <a:noFill/>
          <a:ln>
            <a:noFill/>
          </a:ln>
        </p:spPr>
        <p:txBody>
          <a:bodyPr anchorCtr="0" anchor="t" bIns="0" lIns="0" spcFirstLastPara="1" rIns="0" wrap="square" tIns="0">
            <a:noAutofit/>
          </a:bodyPr>
          <a:lstStyle>
            <a:lvl1pPr indent="-374650" lvl="0" marL="457200" rtl="0" algn="l">
              <a:lnSpc>
                <a:spcPct val="100000"/>
              </a:lnSpc>
              <a:spcBef>
                <a:spcPts val="0"/>
              </a:spcBef>
              <a:spcAft>
                <a:spcPts val="0"/>
              </a:spcAft>
              <a:buClr>
                <a:schemeClr val="dk1"/>
              </a:buClr>
              <a:buSzPts val="2300"/>
              <a:buChar char="●"/>
              <a:defRPr sz="2300">
                <a:solidFill>
                  <a:schemeClr val="dk1"/>
                </a:solidFill>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390" name="Google Shape;390;p48"/>
          <p:cNvSpPr txBox="1"/>
          <p:nvPr>
            <p:ph type="title"/>
          </p:nvPr>
        </p:nvSpPr>
        <p:spPr>
          <a:xfrm>
            <a:off x="576099" y="64000"/>
            <a:ext cx="8863200" cy="986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1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391" name="Google Shape;391;p48"/>
          <p:cNvSpPr txBox="1"/>
          <p:nvPr>
            <p:ph idx="2" type="body"/>
          </p:nvPr>
        </p:nvSpPr>
        <p:spPr>
          <a:xfrm>
            <a:off x="571523" y="1750375"/>
            <a:ext cx="11046600" cy="4463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392" name="Google Shape;392;p48"/>
          <p:cNvSpPr txBox="1"/>
          <p:nvPr>
            <p:ph idx="12" type="sldNum"/>
          </p:nvPr>
        </p:nvSpPr>
        <p:spPr>
          <a:xfrm>
            <a:off x="10708115" y="6470525"/>
            <a:ext cx="9144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393" name="Shape 393"/>
        <p:cNvGrpSpPr/>
        <p:nvPr/>
      </p:nvGrpSpPr>
      <p:grpSpPr>
        <a:xfrm>
          <a:off x="0" y="0"/>
          <a:ext cx="0" cy="0"/>
          <a:chOff x="0" y="0"/>
          <a:chExt cx="0" cy="0"/>
        </a:xfrm>
      </p:grpSpPr>
      <p:sp>
        <p:nvSpPr>
          <p:cNvPr id="394" name="Google Shape;394;p49"/>
          <p:cNvSpPr txBox="1"/>
          <p:nvPr>
            <p:ph type="title"/>
          </p:nvPr>
        </p:nvSpPr>
        <p:spPr>
          <a:xfrm>
            <a:off x="608992" y="0"/>
            <a:ext cx="9478200" cy="902400"/>
          </a:xfrm>
          <a:prstGeom prst="rect">
            <a:avLst/>
          </a:prstGeom>
          <a:noFill/>
          <a:ln>
            <a:noFill/>
          </a:ln>
        </p:spPr>
        <p:txBody>
          <a:bodyPr anchorCtr="0" anchor="ctr" bIns="91375" lIns="91375" spcFirstLastPara="1" rIns="91375" wrap="square" tIns="91375">
            <a:noAutofit/>
          </a:bodyPr>
          <a:lstStyle>
            <a:lvl1pPr lvl="0" marR="0" rtl="0" algn="l">
              <a:lnSpc>
                <a:spcPct val="114285"/>
              </a:lnSpc>
              <a:spcBef>
                <a:spcPts val="0"/>
              </a:spcBef>
              <a:spcAft>
                <a:spcPts val="0"/>
              </a:spcAft>
              <a:buSzPts val="1500"/>
              <a:buNone/>
              <a:defRPr b="0" i="0" sz="28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500"/>
              <a:buNone/>
              <a:defRPr b="0" i="0" sz="3200" u="none" cap="none" strike="noStrike">
                <a:solidFill>
                  <a:schemeClr val="lt1"/>
                </a:solidFill>
                <a:latin typeface="Ubuntu"/>
                <a:ea typeface="Ubuntu"/>
                <a:cs typeface="Ubuntu"/>
                <a:sym typeface="Ubuntu"/>
              </a:defRPr>
            </a:lvl2pPr>
            <a:lvl3pPr lvl="2" marR="0" rtl="0" algn="l">
              <a:lnSpc>
                <a:spcPct val="100000"/>
              </a:lnSpc>
              <a:spcBef>
                <a:spcPts val="0"/>
              </a:spcBef>
              <a:spcAft>
                <a:spcPts val="0"/>
              </a:spcAft>
              <a:buSzPts val="1500"/>
              <a:buNone/>
              <a:defRPr b="0" i="0" sz="3200" u="none" cap="none" strike="noStrike">
                <a:solidFill>
                  <a:schemeClr val="lt1"/>
                </a:solidFill>
                <a:latin typeface="Ubuntu"/>
                <a:ea typeface="Ubuntu"/>
                <a:cs typeface="Ubuntu"/>
                <a:sym typeface="Ubuntu"/>
              </a:defRPr>
            </a:lvl3pPr>
            <a:lvl4pPr lvl="3" marR="0" rtl="0" algn="l">
              <a:lnSpc>
                <a:spcPct val="100000"/>
              </a:lnSpc>
              <a:spcBef>
                <a:spcPts val="0"/>
              </a:spcBef>
              <a:spcAft>
                <a:spcPts val="0"/>
              </a:spcAft>
              <a:buSzPts val="1500"/>
              <a:buNone/>
              <a:defRPr b="0" i="0" sz="3200" u="none" cap="none" strike="noStrike">
                <a:solidFill>
                  <a:schemeClr val="lt1"/>
                </a:solidFill>
                <a:latin typeface="Ubuntu"/>
                <a:ea typeface="Ubuntu"/>
                <a:cs typeface="Ubuntu"/>
                <a:sym typeface="Ubuntu"/>
              </a:defRPr>
            </a:lvl4pPr>
            <a:lvl5pPr lvl="4" marR="0" rtl="0" algn="l">
              <a:lnSpc>
                <a:spcPct val="100000"/>
              </a:lnSpc>
              <a:spcBef>
                <a:spcPts val="0"/>
              </a:spcBef>
              <a:spcAft>
                <a:spcPts val="0"/>
              </a:spcAft>
              <a:buSzPts val="1500"/>
              <a:buNone/>
              <a:defRPr b="0" i="0" sz="3200" u="none" cap="none" strike="noStrike">
                <a:solidFill>
                  <a:schemeClr val="lt1"/>
                </a:solidFill>
                <a:latin typeface="Ubuntu"/>
                <a:ea typeface="Ubuntu"/>
                <a:cs typeface="Ubuntu"/>
                <a:sym typeface="Ubuntu"/>
              </a:defRPr>
            </a:lvl5pPr>
            <a:lvl6pPr lvl="5" marR="0" rtl="0" algn="l">
              <a:lnSpc>
                <a:spcPct val="100000"/>
              </a:lnSpc>
              <a:spcBef>
                <a:spcPts val="0"/>
              </a:spcBef>
              <a:spcAft>
                <a:spcPts val="0"/>
              </a:spcAft>
              <a:buSzPts val="1500"/>
              <a:buNone/>
              <a:defRPr b="0" i="0" sz="2700" u="none" cap="none" strike="noStrike">
                <a:solidFill>
                  <a:schemeClr val="lt1"/>
                </a:solidFill>
                <a:latin typeface="Ubuntu"/>
                <a:ea typeface="Ubuntu"/>
                <a:cs typeface="Ubuntu"/>
                <a:sym typeface="Ubuntu"/>
              </a:defRPr>
            </a:lvl6pPr>
            <a:lvl7pPr lvl="6" marR="0" rtl="0" algn="l">
              <a:lnSpc>
                <a:spcPct val="100000"/>
              </a:lnSpc>
              <a:spcBef>
                <a:spcPts val="0"/>
              </a:spcBef>
              <a:spcAft>
                <a:spcPts val="0"/>
              </a:spcAft>
              <a:buSzPts val="1500"/>
              <a:buNone/>
              <a:defRPr b="0" i="0" sz="2700" u="none" cap="none" strike="noStrike">
                <a:solidFill>
                  <a:schemeClr val="lt1"/>
                </a:solidFill>
                <a:latin typeface="Ubuntu"/>
                <a:ea typeface="Ubuntu"/>
                <a:cs typeface="Ubuntu"/>
                <a:sym typeface="Ubuntu"/>
              </a:defRPr>
            </a:lvl7pPr>
            <a:lvl8pPr lvl="7" marR="0" rtl="0" algn="l">
              <a:lnSpc>
                <a:spcPct val="100000"/>
              </a:lnSpc>
              <a:spcBef>
                <a:spcPts val="0"/>
              </a:spcBef>
              <a:spcAft>
                <a:spcPts val="0"/>
              </a:spcAft>
              <a:buSzPts val="1500"/>
              <a:buNone/>
              <a:defRPr b="0" i="0" sz="2700" u="none" cap="none" strike="noStrike">
                <a:solidFill>
                  <a:schemeClr val="lt1"/>
                </a:solidFill>
                <a:latin typeface="Ubuntu"/>
                <a:ea typeface="Ubuntu"/>
                <a:cs typeface="Ubuntu"/>
                <a:sym typeface="Ubuntu"/>
              </a:defRPr>
            </a:lvl8pPr>
            <a:lvl9pPr lvl="8" marR="0" rtl="0" algn="l">
              <a:lnSpc>
                <a:spcPct val="100000"/>
              </a:lnSpc>
              <a:spcBef>
                <a:spcPts val="0"/>
              </a:spcBef>
              <a:spcAft>
                <a:spcPts val="0"/>
              </a:spcAft>
              <a:buSzPts val="1500"/>
              <a:buNone/>
              <a:defRPr b="0" i="0" sz="2700" u="none" cap="none" strike="noStrike">
                <a:solidFill>
                  <a:schemeClr val="lt1"/>
                </a:solidFill>
                <a:latin typeface="Ubuntu"/>
                <a:ea typeface="Ubuntu"/>
                <a:cs typeface="Ubuntu"/>
                <a:sym typeface="Ubuntu"/>
              </a:defRPr>
            </a:lvl9pPr>
          </a:lstStyle>
          <a:p/>
        </p:txBody>
      </p:sp>
      <p:sp>
        <p:nvSpPr>
          <p:cNvPr id="395" name="Google Shape;395;p49"/>
          <p:cNvSpPr txBox="1"/>
          <p:nvPr>
            <p:ph idx="12" type="sldNum"/>
          </p:nvPr>
        </p:nvSpPr>
        <p:spPr>
          <a:xfrm>
            <a:off x="10875280" y="6339100"/>
            <a:ext cx="684600" cy="365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49"/>
          <p:cNvSpPr txBox="1"/>
          <p:nvPr>
            <p:ph idx="1" type="body"/>
          </p:nvPr>
        </p:nvSpPr>
        <p:spPr>
          <a:xfrm>
            <a:off x="609149" y="1189037"/>
            <a:ext cx="10950300" cy="5022900"/>
          </a:xfrm>
          <a:prstGeom prst="rect">
            <a:avLst/>
          </a:prstGeom>
          <a:noFill/>
          <a:ln>
            <a:noFill/>
          </a:ln>
        </p:spPr>
        <p:txBody>
          <a:bodyPr anchorCtr="0" anchor="t" bIns="91375" lIns="91375" spcFirstLastPara="1" rIns="91375" wrap="square" tIns="91375">
            <a:noAutofit/>
          </a:bodyPr>
          <a:lstStyle>
            <a:lvl1pPr indent="-381000" lvl="0" marL="457200" marR="0" rtl="0" algn="l">
              <a:lnSpc>
                <a:spcPct val="100000"/>
              </a:lnSpc>
              <a:spcBef>
                <a:spcPts val="1200"/>
              </a:spcBef>
              <a:spcAft>
                <a:spcPts val="0"/>
              </a:spcAft>
              <a:buClr>
                <a:srgbClr val="00A0DF"/>
              </a:buClr>
              <a:buSzPts val="2400"/>
              <a:buFont typeface="Arial"/>
              <a:buChar char="•"/>
              <a:defRPr b="0" i="0" sz="2400" u="none" cap="none" strike="noStrike">
                <a:solidFill>
                  <a:schemeClr val="dk2"/>
                </a:solidFill>
                <a:latin typeface="Verdana"/>
                <a:ea typeface="Verdana"/>
                <a:cs typeface="Verdana"/>
                <a:sym typeface="Verdana"/>
              </a:defRPr>
            </a:lvl1pPr>
            <a:lvl2pPr indent="-355600" lvl="1" marL="914400" marR="0" rtl="0" algn="l">
              <a:lnSpc>
                <a:spcPct val="100000"/>
              </a:lnSpc>
              <a:spcBef>
                <a:spcPts val="700"/>
              </a:spcBef>
              <a:spcAft>
                <a:spcPts val="0"/>
              </a:spcAft>
              <a:buClr>
                <a:srgbClr val="00A0DF"/>
              </a:buClr>
              <a:buSzPts val="2000"/>
              <a:buFont typeface="Open Sans"/>
              <a:buChar char="–"/>
              <a:defRPr b="0" i="0" sz="2000" u="none" cap="none" strike="noStrike">
                <a:solidFill>
                  <a:schemeClr val="dk2"/>
                </a:solidFill>
                <a:latin typeface="Verdana"/>
                <a:ea typeface="Verdana"/>
                <a:cs typeface="Verdana"/>
                <a:sym typeface="Verdana"/>
              </a:defRPr>
            </a:lvl2pPr>
            <a:lvl3pPr indent="-349250" lvl="2" marL="1371600" marR="0" rtl="0" algn="l">
              <a:lnSpc>
                <a:spcPct val="100000"/>
              </a:lnSpc>
              <a:spcBef>
                <a:spcPts val="500"/>
              </a:spcBef>
              <a:spcAft>
                <a:spcPts val="0"/>
              </a:spcAft>
              <a:buClr>
                <a:srgbClr val="00A0DF"/>
              </a:buClr>
              <a:buSzPts val="1900"/>
              <a:buFont typeface="Arial"/>
              <a:buChar char="•"/>
              <a:defRPr b="0" i="0" sz="1900" u="none" cap="none" strike="noStrike">
                <a:solidFill>
                  <a:schemeClr val="dk2"/>
                </a:solidFill>
                <a:latin typeface="Verdana"/>
                <a:ea typeface="Verdana"/>
                <a:cs typeface="Verdana"/>
                <a:sym typeface="Verdana"/>
              </a:defRPr>
            </a:lvl3pPr>
            <a:lvl4pPr indent="-330200" lvl="3" marL="1828800" marR="0" rtl="0" algn="l">
              <a:lnSpc>
                <a:spcPct val="100000"/>
              </a:lnSpc>
              <a:spcBef>
                <a:spcPts val="500"/>
              </a:spcBef>
              <a:spcAft>
                <a:spcPts val="0"/>
              </a:spcAft>
              <a:buClr>
                <a:srgbClr val="00A0DF"/>
              </a:buClr>
              <a:buSzPts val="1600"/>
              <a:buFont typeface="Open Sans"/>
              <a:buChar char="–"/>
              <a:defRPr b="0" i="0" sz="1600" u="none" cap="none" strike="noStrike">
                <a:solidFill>
                  <a:schemeClr val="dk2"/>
                </a:solidFill>
                <a:latin typeface="Verdana"/>
                <a:ea typeface="Verdana"/>
                <a:cs typeface="Verdana"/>
                <a:sym typeface="Verdana"/>
              </a:defRPr>
            </a:lvl4pPr>
            <a:lvl5pPr indent="-330200" lvl="4" marL="2286000" marR="0" rtl="0" algn="l">
              <a:lnSpc>
                <a:spcPct val="100000"/>
              </a:lnSpc>
              <a:spcBef>
                <a:spcPts val="500"/>
              </a:spcBef>
              <a:spcAft>
                <a:spcPts val="0"/>
              </a:spcAft>
              <a:buClr>
                <a:srgbClr val="00A0DF"/>
              </a:buClr>
              <a:buSzPts val="1600"/>
              <a:buFont typeface="Arial"/>
              <a:buChar char="•"/>
              <a:defRPr b="0" i="0" sz="1600" u="none" cap="none" strike="noStrike">
                <a:solidFill>
                  <a:schemeClr val="dk2"/>
                </a:solidFill>
                <a:latin typeface="Verdana"/>
                <a:ea typeface="Verdana"/>
                <a:cs typeface="Verdana"/>
                <a:sym typeface="Verdana"/>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Verdana"/>
                <a:ea typeface="Verdana"/>
                <a:cs typeface="Verdana"/>
                <a:sym typeface="Verdan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X6 - Panelist Slide - 5 Up 1">
  <p:cSld name="TITLE_AND_BODY_1_1">
    <p:spTree>
      <p:nvGrpSpPr>
        <p:cNvPr id="397" name="Shape 397"/>
        <p:cNvGrpSpPr/>
        <p:nvPr/>
      </p:nvGrpSpPr>
      <p:grpSpPr>
        <a:xfrm>
          <a:off x="0" y="0"/>
          <a:ext cx="0" cy="0"/>
          <a:chOff x="0" y="0"/>
          <a:chExt cx="0" cy="0"/>
        </a:xfrm>
      </p:grpSpPr>
      <p:sp>
        <p:nvSpPr>
          <p:cNvPr id="398" name="Google Shape;398;p50"/>
          <p:cNvSpPr txBox="1"/>
          <p:nvPr>
            <p:ph idx="1" type="body"/>
          </p:nvPr>
        </p:nvSpPr>
        <p:spPr>
          <a:xfrm>
            <a:off x="566925" y="1097275"/>
            <a:ext cx="9040500" cy="438000"/>
          </a:xfrm>
          <a:prstGeom prst="rect">
            <a:avLst/>
          </a:prstGeom>
        </p:spPr>
        <p:txBody>
          <a:bodyPr anchorCtr="0" anchor="t" bIns="0" lIns="0" spcFirstLastPara="1" rIns="0" wrap="square" tIns="0">
            <a:noAutofit/>
          </a:bodyPr>
          <a:lstStyle>
            <a:lvl1pPr indent="-228600" lvl="0" marL="457200" rtl="0">
              <a:spcBef>
                <a:spcPts val="1100"/>
              </a:spcBef>
              <a:spcAft>
                <a:spcPts val="0"/>
              </a:spcAft>
              <a:buClr>
                <a:schemeClr val="dk1"/>
              </a:buClr>
              <a:buSzPts val="2300"/>
              <a:buNone/>
              <a:defRPr sz="2300">
                <a:solidFill>
                  <a:schemeClr val="dk1"/>
                </a:solidFill>
              </a:defRPr>
            </a:lvl1pPr>
            <a:lvl2pPr indent="-349250" lvl="1" marL="914400" rtl="0">
              <a:spcBef>
                <a:spcPts val="300"/>
              </a:spcBef>
              <a:spcAft>
                <a:spcPts val="0"/>
              </a:spcAft>
              <a:buSzPts val="1900"/>
              <a:buChar char="•"/>
              <a:defRPr/>
            </a:lvl2pPr>
            <a:lvl3pPr indent="-330200" lvl="2" marL="1371600" rtl="0">
              <a:spcBef>
                <a:spcPts val="700"/>
              </a:spcBef>
              <a:spcAft>
                <a:spcPts val="0"/>
              </a:spcAft>
              <a:buSzPts val="1600"/>
              <a:buChar char="•"/>
              <a:defRPr/>
            </a:lvl3pPr>
            <a:lvl4pPr indent="-323850" lvl="3" marL="1828800" rtl="0">
              <a:spcBef>
                <a:spcPts val="700"/>
              </a:spcBef>
              <a:spcAft>
                <a:spcPts val="0"/>
              </a:spcAft>
              <a:buSzPts val="1500"/>
              <a:buChar char="•"/>
              <a:defRPr/>
            </a:lvl4pPr>
            <a:lvl5pPr indent="-228600" lvl="4" marL="2286000" rtl="0">
              <a:spcBef>
                <a:spcPts val="700"/>
              </a:spcBef>
              <a:spcAft>
                <a:spcPts val="0"/>
              </a:spcAft>
              <a:buSzPts val="1500"/>
              <a:buNone/>
              <a:defRPr/>
            </a:lvl5pPr>
            <a:lvl6pPr indent="-355600" lvl="5" marL="2743200" rtl="0">
              <a:spcBef>
                <a:spcPts val="7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99" name="Google Shape;399;p50"/>
          <p:cNvSpPr txBox="1"/>
          <p:nvPr>
            <p:ph idx="2" type="body"/>
          </p:nvPr>
        </p:nvSpPr>
        <p:spPr>
          <a:xfrm>
            <a:off x="478550" y="3927300"/>
            <a:ext cx="1974300" cy="548100"/>
          </a:xfrm>
          <a:prstGeom prst="rect">
            <a:avLst/>
          </a:prstGeom>
        </p:spPr>
        <p:txBody>
          <a:bodyPr anchorCtr="0" anchor="b" bIns="0" lIns="0" spcFirstLastPara="1" rIns="0" wrap="square" tIns="0">
            <a:noAutofit/>
          </a:bodyPr>
          <a:lstStyle>
            <a:lvl1pPr indent="-228600" lvl="0" marL="457200" rtl="0" algn="ctr">
              <a:spcBef>
                <a:spcPts val="1100"/>
              </a:spcBef>
              <a:spcAft>
                <a:spcPts val="0"/>
              </a:spcAft>
              <a:buSzPts val="1500"/>
              <a:buNone/>
              <a:defRPr b="1" sz="1500"/>
            </a:lvl1pPr>
            <a:lvl2pPr indent="-323850" lvl="1" marL="914400" rtl="0" algn="ctr">
              <a:spcBef>
                <a:spcPts val="300"/>
              </a:spcBef>
              <a:spcAft>
                <a:spcPts val="0"/>
              </a:spcAft>
              <a:buSzPts val="1500"/>
              <a:buChar char="•"/>
              <a:defRPr b="1" sz="1500"/>
            </a:lvl2pPr>
            <a:lvl3pPr indent="-323850" lvl="2" marL="1371600" rtl="0" algn="ctr">
              <a:spcBef>
                <a:spcPts val="700"/>
              </a:spcBef>
              <a:spcAft>
                <a:spcPts val="0"/>
              </a:spcAft>
              <a:buSzPts val="1500"/>
              <a:buChar char="•"/>
              <a:defRPr b="1" sz="1500"/>
            </a:lvl3pPr>
            <a:lvl4pPr indent="-323850" lvl="3" marL="1828800" rtl="0" algn="ctr">
              <a:spcBef>
                <a:spcPts val="700"/>
              </a:spcBef>
              <a:spcAft>
                <a:spcPts val="0"/>
              </a:spcAft>
              <a:buSzPts val="1500"/>
              <a:buChar char="•"/>
              <a:defRPr b="1"/>
            </a:lvl4pPr>
            <a:lvl5pPr indent="-228600" lvl="4" marL="2286000" rtl="0" algn="ctr">
              <a:spcBef>
                <a:spcPts val="700"/>
              </a:spcBef>
              <a:spcAft>
                <a:spcPts val="0"/>
              </a:spcAft>
              <a:buSzPts val="1500"/>
              <a:buNone/>
              <a:defRPr b="1" sz="1500"/>
            </a:lvl5pPr>
            <a:lvl6pPr indent="-323850" lvl="5" marL="2743200" rtl="0" algn="ctr">
              <a:spcBef>
                <a:spcPts val="700"/>
              </a:spcBef>
              <a:spcAft>
                <a:spcPts val="0"/>
              </a:spcAft>
              <a:buSzPts val="1500"/>
              <a:buChar char="•"/>
              <a:defRPr b="1" sz="1500"/>
            </a:lvl6pPr>
            <a:lvl7pPr indent="-323850" lvl="6" marL="3200400" rtl="0" algn="ctr">
              <a:spcBef>
                <a:spcPts val="400"/>
              </a:spcBef>
              <a:spcAft>
                <a:spcPts val="0"/>
              </a:spcAft>
              <a:buSzPts val="1500"/>
              <a:buChar char="•"/>
              <a:defRPr b="1" sz="1500"/>
            </a:lvl7pPr>
            <a:lvl8pPr indent="-355600" lvl="7" marL="3657600" rtl="0" algn="ctr">
              <a:spcBef>
                <a:spcPts val="400"/>
              </a:spcBef>
              <a:spcAft>
                <a:spcPts val="0"/>
              </a:spcAft>
              <a:buSzPts val="2000"/>
              <a:buChar char="•"/>
              <a:defRPr b="1"/>
            </a:lvl8pPr>
            <a:lvl9pPr indent="-323850" lvl="8" marL="4114800" rtl="0" algn="ctr">
              <a:spcBef>
                <a:spcPts val="400"/>
              </a:spcBef>
              <a:spcAft>
                <a:spcPts val="0"/>
              </a:spcAft>
              <a:buSzPts val="1500"/>
              <a:buChar char="•"/>
              <a:defRPr b="1" sz="1500"/>
            </a:lvl9pPr>
          </a:lstStyle>
          <a:p/>
        </p:txBody>
      </p:sp>
      <p:sp>
        <p:nvSpPr>
          <p:cNvPr id="400" name="Google Shape;400;p50"/>
          <p:cNvSpPr txBox="1"/>
          <p:nvPr>
            <p:ph idx="3" type="body"/>
          </p:nvPr>
        </p:nvSpPr>
        <p:spPr>
          <a:xfrm>
            <a:off x="2773925" y="3927300"/>
            <a:ext cx="1974300" cy="548100"/>
          </a:xfrm>
          <a:prstGeom prst="rect">
            <a:avLst/>
          </a:prstGeom>
        </p:spPr>
        <p:txBody>
          <a:bodyPr anchorCtr="0" anchor="b" bIns="0" lIns="0" spcFirstLastPara="1" rIns="0" wrap="square" tIns="0">
            <a:noAutofit/>
          </a:bodyPr>
          <a:lstStyle>
            <a:lvl1pPr indent="-228600" lvl="0" marL="457200" rtl="0" algn="ctr">
              <a:spcBef>
                <a:spcPts val="1100"/>
              </a:spcBef>
              <a:spcAft>
                <a:spcPts val="0"/>
              </a:spcAft>
              <a:buSzPts val="1500"/>
              <a:buNone/>
              <a:defRPr b="1" sz="1500"/>
            </a:lvl1pPr>
            <a:lvl2pPr indent="-323850" lvl="1" marL="914400" rtl="0" algn="ctr">
              <a:spcBef>
                <a:spcPts val="300"/>
              </a:spcBef>
              <a:spcAft>
                <a:spcPts val="0"/>
              </a:spcAft>
              <a:buSzPts val="1500"/>
              <a:buChar char="•"/>
              <a:defRPr b="1" sz="1500"/>
            </a:lvl2pPr>
            <a:lvl3pPr indent="-323850" lvl="2" marL="1371600" rtl="0" algn="ctr">
              <a:spcBef>
                <a:spcPts val="700"/>
              </a:spcBef>
              <a:spcAft>
                <a:spcPts val="0"/>
              </a:spcAft>
              <a:buSzPts val="1500"/>
              <a:buChar char="•"/>
              <a:defRPr b="1" sz="1500"/>
            </a:lvl3pPr>
            <a:lvl4pPr indent="-323850" lvl="3" marL="1828800" rtl="0" algn="ctr">
              <a:spcBef>
                <a:spcPts val="700"/>
              </a:spcBef>
              <a:spcAft>
                <a:spcPts val="0"/>
              </a:spcAft>
              <a:buSzPts val="1500"/>
              <a:buChar char="•"/>
              <a:defRPr b="1"/>
            </a:lvl4pPr>
            <a:lvl5pPr indent="-228600" lvl="4" marL="2286000" rtl="0" algn="ctr">
              <a:spcBef>
                <a:spcPts val="700"/>
              </a:spcBef>
              <a:spcAft>
                <a:spcPts val="0"/>
              </a:spcAft>
              <a:buSzPts val="1500"/>
              <a:buNone/>
              <a:defRPr b="1" sz="1500"/>
            </a:lvl5pPr>
            <a:lvl6pPr indent="-323850" lvl="5" marL="2743200" rtl="0" algn="ctr">
              <a:spcBef>
                <a:spcPts val="700"/>
              </a:spcBef>
              <a:spcAft>
                <a:spcPts val="0"/>
              </a:spcAft>
              <a:buSzPts val="1500"/>
              <a:buChar char="•"/>
              <a:defRPr b="1" sz="1500"/>
            </a:lvl6pPr>
            <a:lvl7pPr indent="-323850" lvl="6" marL="3200400" rtl="0" algn="ctr">
              <a:spcBef>
                <a:spcPts val="400"/>
              </a:spcBef>
              <a:spcAft>
                <a:spcPts val="0"/>
              </a:spcAft>
              <a:buSzPts val="1500"/>
              <a:buChar char="•"/>
              <a:defRPr b="1" sz="1500"/>
            </a:lvl7pPr>
            <a:lvl8pPr indent="-355600" lvl="7" marL="3657600" rtl="0" algn="ctr">
              <a:spcBef>
                <a:spcPts val="400"/>
              </a:spcBef>
              <a:spcAft>
                <a:spcPts val="0"/>
              </a:spcAft>
              <a:buSzPts val="2000"/>
              <a:buChar char="•"/>
              <a:defRPr b="1"/>
            </a:lvl8pPr>
            <a:lvl9pPr indent="-323850" lvl="8" marL="4114800" rtl="0" algn="ctr">
              <a:spcBef>
                <a:spcPts val="400"/>
              </a:spcBef>
              <a:spcAft>
                <a:spcPts val="0"/>
              </a:spcAft>
              <a:buSzPts val="1500"/>
              <a:buChar char="•"/>
              <a:defRPr b="1" sz="1500"/>
            </a:lvl9pPr>
          </a:lstStyle>
          <a:p/>
        </p:txBody>
      </p:sp>
      <p:sp>
        <p:nvSpPr>
          <p:cNvPr id="401" name="Google Shape;401;p50"/>
          <p:cNvSpPr txBox="1"/>
          <p:nvPr>
            <p:ph idx="4" type="body"/>
          </p:nvPr>
        </p:nvSpPr>
        <p:spPr>
          <a:xfrm>
            <a:off x="5114800" y="3927300"/>
            <a:ext cx="1974300" cy="548100"/>
          </a:xfrm>
          <a:prstGeom prst="rect">
            <a:avLst/>
          </a:prstGeom>
        </p:spPr>
        <p:txBody>
          <a:bodyPr anchorCtr="0" anchor="b" bIns="0" lIns="0" spcFirstLastPara="1" rIns="0" wrap="square" tIns="0">
            <a:noAutofit/>
          </a:bodyPr>
          <a:lstStyle>
            <a:lvl1pPr indent="-228600" lvl="0" marL="457200" rtl="0" algn="ctr">
              <a:spcBef>
                <a:spcPts val="1100"/>
              </a:spcBef>
              <a:spcAft>
                <a:spcPts val="0"/>
              </a:spcAft>
              <a:buSzPts val="1500"/>
              <a:buNone/>
              <a:defRPr b="1" sz="1500"/>
            </a:lvl1pPr>
            <a:lvl2pPr indent="-323850" lvl="1" marL="914400" rtl="0" algn="ctr">
              <a:spcBef>
                <a:spcPts val="300"/>
              </a:spcBef>
              <a:spcAft>
                <a:spcPts val="0"/>
              </a:spcAft>
              <a:buSzPts val="1500"/>
              <a:buChar char="•"/>
              <a:defRPr b="1" sz="1500"/>
            </a:lvl2pPr>
            <a:lvl3pPr indent="-323850" lvl="2" marL="1371600" rtl="0" algn="ctr">
              <a:spcBef>
                <a:spcPts val="700"/>
              </a:spcBef>
              <a:spcAft>
                <a:spcPts val="0"/>
              </a:spcAft>
              <a:buSzPts val="1500"/>
              <a:buChar char="•"/>
              <a:defRPr b="1" sz="1500"/>
            </a:lvl3pPr>
            <a:lvl4pPr indent="-323850" lvl="3" marL="1828800" rtl="0" algn="ctr">
              <a:spcBef>
                <a:spcPts val="700"/>
              </a:spcBef>
              <a:spcAft>
                <a:spcPts val="0"/>
              </a:spcAft>
              <a:buSzPts val="1500"/>
              <a:buChar char="•"/>
              <a:defRPr b="1"/>
            </a:lvl4pPr>
            <a:lvl5pPr indent="-228600" lvl="4" marL="2286000" rtl="0" algn="ctr">
              <a:spcBef>
                <a:spcPts val="700"/>
              </a:spcBef>
              <a:spcAft>
                <a:spcPts val="0"/>
              </a:spcAft>
              <a:buSzPts val="1500"/>
              <a:buNone/>
              <a:defRPr b="1" sz="1500"/>
            </a:lvl5pPr>
            <a:lvl6pPr indent="-323850" lvl="5" marL="2743200" rtl="0" algn="ctr">
              <a:spcBef>
                <a:spcPts val="700"/>
              </a:spcBef>
              <a:spcAft>
                <a:spcPts val="0"/>
              </a:spcAft>
              <a:buSzPts val="1500"/>
              <a:buChar char="•"/>
              <a:defRPr b="1" sz="1500"/>
            </a:lvl6pPr>
            <a:lvl7pPr indent="-323850" lvl="6" marL="3200400" rtl="0" algn="ctr">
              <a:spcBef>
                <a:spcPts val="400"/>
              </a:spcBef>
              <a:spcAft>
                <a:spcPts val="0"/>
              </a:spcAft>
              <a:buSzPts val="1500"/>
              <a:buChar char="•"/>
              <a:defRPr b="1" sz="1500"/>
            </a:lvl7pPr>
            <a:lvl8pPr indent="-355600" lvl="7" marL="3657600" rtl="0" algn="ctr">
              <a:spcBef>
                <a:spcPts val="400"/>
              </a:spcBef>
              <a:spcAft>
                <a:spcPts val="0"/>
              </a:spcAft>
              <a:buSzPts val="2000"/>
              <a:buChar char="•"/>
              <a:defRPr b="1"/>
            </a:lvl8pPr>
            <a:lvl9pPr indent="-323850" lvl="8" marL="4114800" rtl="0" algn="ctr">
              <a:spcBef>
                <a:spcPts val="400"/>
              </a:spcBef>
              <a:spcAft>
                <a:spcPts val="0"/>
              </a:spcAft>
              <a:buSzPts val="1500"/>
              <a:buChar char="•"/>
              <a:defRPr b="1" sz="1500"/>
            </a:lvl9pPr>
          </a:lstStyle>
          <a:p/>
        </p:txBody>
      </p:sp>
      <p:sp>
        <p:nvSpPr>
          <p:cNvPr id="402" name="Google Shape;402;p50"/>
          <p:cNvSpPr txBox="1"/>
          <p:nvPr>
            <p:ph idx="5" type="body"/>
          </p:nvPr>
        </p:nvSpPr>
        <p:spPr>
          <a:xfrm>
            <a:off x="7421125" y="3927300"/>
            <a:ext cx="1974300" cy="548100"/>
          </a:xfrm>
          <a:prstGeom prst="rect">
            <a:avLst/>
          </a:prstGeom>
        </p:spPr>
        <p:txBody>
          <a:bodyPr anchorCtr="0" anchor="b" bIns="0" lIns="0" spcFirstLastPara="1" rIns="0" wrap="square" tIns="0">
            <a:noAutofit/>
          </a:bodyPr>
          <a:lstStyle>
            <a:lvl1pPr indent="-228600" lvl="0" marL="457200" rtl="0" algn="ctr">
              <a:spcBef>
                <a:spcPts val="1100"/>
              </a:spcBef>
              <a:spcAft>
                <a:spcPts val="0"/>
              </a:spcAft>
              <a:buSzPts val="1500"/>
              <a:buNone/>
              <a:defRPr b="1" sz="1500"/>
            </a:lvl1pPr>
            <a:lvl2pPr indent="-323850" lvl="1" marL="914400" rtl="0" algn="ctr">
              <a:spcBef>
                <a:spcPts val="300"/>
              </a:spcBef>
              <a:spcAft>
                <a:spcPts val="0"/>
              </a:spcAft>
              <a:buSzPts val="1500"/>
              <a:buChar char="•"/>
              <a:defRPr b="1" sz="1500"/>
            </a:lvl2pPr>
            <a:lvl3pPr indent="-323850" lvl="2" marL="1371600" rtl="0" algn="ctr">
              <a:spcBef>
                <a:spcPts val="700"/>
              </a:spcBef>
              <a:spcAft>
                <a:spcPts val="0"/>
              </a:spcAft>
              <a:buSzPts val="1500"/>
              <a:buChar char="•"/>
              <a:defRPr b="1" sz="1500"/>
            </a:lvl3pPr>
            <a:lvl4pPr indent="-323850" lvl="3" marL="1828800" rtl="0" algn="ctr">
              <a:spcBef>
                <a:spcPts val="700"/>
              </a:spcBef>
              <a:spcAft>
                <a:spcPts val="0"/>
              </a:spcAft>
              <a:buSzPts val="1500"/>
              <a:buChar char="•"/>
              <a:defRPr b="1"/>
            </a:lvl4pPr>
            <a:lvl5pPr indent="-228600" lvl="4" marL="2286000" rtl="0" algn="ctr">
              <a:spcBef>
                <a:spcPts val="700"/>
              </a:spcBef>
              <a:spcAft>
                <a:spcPts val="0"/>
              </a:spcAft>
              <a:buSzPts val="1500"/>
              <a:buNone/>
              <a:defRPr b="1" sz="1500"/>
            </a:lvl5pPr>
            <a:lvl6pPr indent="-323850" lvl="5" marL="2743200" rtl="0" algn="ctr">
              <a:spcBef>
                <a:spcPts val="700"/>
              </a:spcBef>
              <a:spcAft>
                <a:spcPts val="0"/>
              </a:spcAft>
              <a:buSzPts val="1500"/>
              <a:buChar char="•"/>
              <a:defRPr b="1" sz="1500"/>
            </a:lvl6pPr>
            <a:lvl7pPr indent="-323850" lvl="6" marL="3200400" rtl="0" algn="ctr">
              <a:spcBef>
                <a:spcPts val="400"/>
              </a:spcBef>
              <a:spcAft>
                <a:spcPts val="0"/>
              </a:spcAft>
              <a:buSzPts val="1500"/>
              <a:buChar char="•"/>
              <a:defRPr b="1" sz="1500"/>
            </a:lvl7pPr>
            <a:lvl8pPr indent="-355600" lvl="7" marL="3657600" rtl="0" algn="ctr">
              <a:spcBef>
                <a:spcPts val="400"/>
              </a:spcBef>
              <a:spcAft>
                <a:spcPts val="0"/>
              </a:spcAft>
              <a:buSzPts val="2000"/>
              <a:buChar char="•"/>
              <a:defRPr b="1"/>
            </a:lvl8pPr>
            <a:lvl9pPr indent="-323850" lvl="8" marL="4114800" rtl="0" algn="ctr">
              <a:spcBef>
                <a:spcPts val="400"/>
              </a:spcBef>
              <a:spcAft>
                <a:spcPts val="0"/>
              </a:spcAft>
              <a:buSzPts val="1500"/>
              <a:buChar char="•"/>
              <a:defRPr b="1" sz="1500"/>
            </a:lvl9pPr>
          </a:lstStyle>
          <a:p/>
        </p:txBody>
      </p:sp>
      <p:sp>
        <p:nvSpPr>
          <p:cNvPr id="403" name="Google Shape;403;p50"/>
          <p:cNvSpPr txBox="1"/>
          <p:nvPr>
            <p:ph idx="6" type="body"/>
          </p:nvPr>
        </p:nvSpPr>
        <p:spPr>
          <a:xfrm>
            <a:off x="9794925" y="3927300"/>
            <a:ext cx="1974300" cy="548100"/>
          </a:xfrm>
          <a:prstGeom prst="rect">
            <a:avLst/>
          </a:prstGeom>
        </p:spPr>
        <p:txBody>
          <a:bodyPr anchorCtr="0" anchor="b" bIns="0" lIns="0" spcFirstLastPara="1" rIns="0" wrap="square" tIns="0">
            <a:noAutofit/>
          </a:bodyPr>
          <a:lstStyle>
            <a:lvl1pPr indent="-228600" lvl="0" marL="457200" rtl="0" algn="ctr">
              <a:spcBef>
                <a:spcPts val="1100"/>
              </a:spcBef>
              <a:spcAft>
                <a:spcPts val="0"/>
              </a:spcAft>
              <a:buSzPts val="1500"/>
              <a:buNone/>
              <a:defRPr b="1" sz="1500"/>
            </a:lvl1pPr>
            <a:lvl2pPr indent="-323850" lvl="1" marL="914400" rtl="0" algn="ctr">
              <a:spcBef>
                <a:spcPts val="300"/>
              </a:spcBef>
              <a:spcAft>
                <a:spcPts val="0"/>
              </a:spcAft>
              <a:buSzPts val="1500"/>
              <a:buChar char="•"/>
              <a:defRPr b="1" sz="1500"/>
            </a:lvl2pPr>
            <a:lvl3pPr indent="-323850" lvl="2" marL="1371600" rtl="0" algn="ctr">
              <a:spcBef>
                <a:spcPts val="700"/>
              </a:spcBef>
              <a:spcAft>
                <a:spcPts val="0"/>
              </a:spcAft>
              <a:buSzPts val="1500"/>
              <a:buChar char="•"/>
              <a:defRPr b="1" sz="1500"/>
            </a:lvl3pPr>
            <a:lvl4pPr indent="-323850" lvl="3" marL="1828800" rtl="0" algn="ctr">
              <a:spcBef>
                <a:spcPts val="700"/>
              </a:spcBef>
              <a:spcAft>
                <a:spcPts val="0"/>
              </a:spcAft>
              <a:buSzPts val="1500"/>
              <a:buChar char="•"/>
              <a:defRPr b="1"/>
            </a:lvl4pPr>
            <a:lvl5pPr indent="-228600" lvl="4" marL="2286000" rtl="0" algn="ctr">
              <a:spcBef>
                <a:spcPts val="700"/>
              </a:spcBef>
              <a:spcAft>
                <a:spcPts val="0"/>
              </a:spcAft>
              <a:buSzPts val="1500"/>
              <a:buNone/>
              <a:defRPr b="1" sz="1500"/>
            </a:lvl5pPr>
            <a:lvl6pPr indent="-323850" lvl="5" marL="2743200" rtl="0" algn="ctr">
              <a:spcBef>
                <a:spcPts val="700"/>
              </a:spcBef>
              <a:spcAft>
                <a:spcPts val="0"/>
              </a:spcAft>
              <a:buSzPts val="1500"/>
              <a:buChar char="•"/>
              <a:defRPr b="1" sz="1500"/>
            </a:lvl6pPr>
            <a:lvl7pPr indent="-323850" lvl="6" marL="3200400" rtl="0" algn="ctr">
              <a:spcBef>
                <a:spcPts val="400"/>
              </a:spcBef>
              <a:spcAft>
                <a:spcPts val="0"/>
              </a:spcAft>
              <a:buSzPts val="1500"/>
              <a:buChar char="•"/>
              <a:defRPr b="1" sz="1500"/>
            </a:lvl7pPr>
            <a:lvl8pPr indent="-355600" lvl="7" marL="3657600" rtl="0" algn="ctr">
              <a:spcBef>
                <a:spcPts val="400"/>
              </a:spcBef>
              <a:spcAft>
                <a:spcPts val="0"/>
              </a:spcAft>
              <a:buSzPts val="2000"/>
              <a:buChar char="•"/>
              <a:defRPr b="1"/>
            </a:lvl8pPr>
            <a:lvl9pPr indent="-323850" lvl="8" marL="4114800" rtl="0" algn="ctr">
              <a:spcBef>
                <a:spcPts val="400"/>
              </a:spcBef>
              <a:spcAft>
                <a:spcPts val="0"/>
              </a:spcAft>
              <a:buSzPts val="1500"/>
              <a:buChar char="•"/>
              <a:defRPr b="1" sz="1500"/>
            </a:lvl9pPr>
          </a:lstStyle>
          <a:p/>
        </p:txBody>
      </p:sp>
      <p:sp>
        <p:nvSpPr>
          <p:cNvPr id="404" name="Google Shape;404;p50"/>
          <p:cNvSpPr txBox="1"/>
          <p:nvPr>
            <p:ph type="title"/>
          </p:nvPr>
        </p:nvSpPr>
        <p:spPr>
          <a:xfrm>
            <a:off x="576075" y="64000"/>
            <a:ext cx="8862600" cy="987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05" name="Google Shape;405;p50"/>
          <p:cNvSpPr txBox="1"/>
          <p:nvPr>
            <p:ph idx="12" type="sldNum"/>
          </p:nvPr>
        </p:nvSpPr>
        <p:spPr>
          <a:xfrm>
            <a:off x="10707675" y="6470525"/>
            <a:ext cx="914400" cy="3876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6" name="Google Shape;406;p50"/>
          <p:cNvSpPr/>
          <p:nvPr/>
        </p:nvSpPr>
        <p:spPr>
          <a:xfrm>
            <a:off x="580927" y="1640020"/>
            <a:ext cx="1681800" cy="16815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0" i="0" sz="1900">
              <a:solidFill>
                <a:srgbClr val="FFFFFF"/>
              </a:solidFill>
              <a:latin typeface="Salesforce Sans"/>
              <a:ea typeface="Salesforce Sans"/>
              <a:cs typeface="Salesforce Sans"/>
              <a:sym typeface="Salesforce Sans"/>
            </a:endParaRPr>
          </a:p>
        </p:txBody>
      </p:sp>
      <p:sp>
        <p:nvSpPr>
          <p:cNvPr id="407" name="Google Shape;407;p50"/>
          <p:cNvSpPr/>
          <p:nvPr/>
        </p:nvSpPr>
        <p:spPr>
          <a:xfrm>
            <a:off x="2920990" y="1640020"/>
            <a:ext cx="1681800" cy="16815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0" i="0" sz="1900">
              <a:solidFill>
                <a:srgbClr val="FFFFFF"/>
              </a:solidFill>
              <a:latin typeface="Salesforce Sans"/>
              <a:ea typeface="Salesforce Sans"/>
              <a:cs typeface="Salesforce Sans"/>
              <a:sym typeface="Salesforce Sans"/>
            </a:endParaRPr>
          </a:p>
        </p:txBody>
      </p:sp>
      <p:sp>
        <p:nvSpPr>
          <p:cNvPr id="408" name="Google Shape;408;p50"/>
          <p:cNvSpPr/>
          <p:nvPr/>
        </p:nvSpPr>
        <p:spPr>
          <a:xfrm>
            <a:off x="5261052" y="1640020"/>
            <a:ext cx="1681800" cy="16815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0" i="0" sz="1900">
              <a:solidFill>
                <a:srgbClr val="FFFFFF"/>
              </a:solidFill>
              <a:latin typeface="Salesforce Sans"/>
              <a:ea typeface="Salesforce Sans"/>
              <a:cs typeface="Salesforce Sans"/>
              <a:sym typeface="Salesforce Sans"/>
            </a:endParaRPr>
          </a:p>
        </p:txBody>
      </p:sp>
      <p:sp>
        <p:nvSpPr>
          <p:cNvPr id="409" name="Google Shape;409;p50"/>
          <p:cNvSpPr/>
          <p:nvPr/>
        </p:nvSpPr>
        <p:spPr>
          <a:xfrm>
            <a:off x="7601115" y="1640020"/>
            <a:ext cx="1681800" cy="16815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0" i="0" sz="1900">
              <a:solidFill>
                <a:srgbClr val="FFFFFF"/>
              </a:solidFill>
              <a:latin typeface="Salesforce Sans"/>
              <a:ea typeface="Salesforce Sans"/>
              <a:cs typeface="Salesforce Sans"/>
              <a:sym typeface="Salesforce Sans"/>
            </a:endParaRPr>
          </a:p>
        </p:txBody>
      </p:sp>
      <p:sp>
        <p:nvSpPr>
          <p:cNvPr id="410" name="Google Shape;410;p50"/>
          <p:cNvSpPr/>
          <p:nvPr/>
        </p:nvSpPr>
        <p:spPr>
          <a:xfrm>
            <a:off x="9941177" y="1640020"/>
            <a:ext cx="1681800" cy="1681500"/>
          </a:xfrm>
          <a:prstGeom prst="ellipse">
            <a:avLst/>
          </a:prstGeom>
          <a:solidFill>
            <a:srgbClr val="FFFFFF"/>
          </a:solidFill>
          <a:ln>
            <a:noFill/>
          </a:ln>
          <a:effectLst>
            <a:outerShdw blurRad="635000" sx="105999" rotWithShape="0" algn="t" sy="105999">
              <a:srgbClr val="000000">
                <a:alpha val="6669"/>
              </a:srgbClr>
            </a:outerShdw>
          </a:effectLst>
        </p:spPr>
        <p:txBody>
          <a:bodyPr anchorCtr="0" anchor="ctr" bIns="45700" lIns="91450" spcFirstLastPara="1" rIns="91450" wrap="square" tIns="45700">
            <a:noAutofit/>
          </a:bodyPr>
          <a:lstStyle/>
          <a:p>
            <a:pPr indent="0" lvl="0" marL="0" marR="0" rtl="0" algn="ctr">
              <a:spcBef>
                <a:spcPts val="0"/>
              </a:spcBef>
              <a:spcAft>
                <a:spcPts val="0"/>
              </a:spcAft>
              <a:buNone/>
            </a:pPr>
            <a:r>
              <a:t/>
            </a:r>
            <a:endParaRPr b="0" i="0" sz="1900">
              <a:solidFill>
                <a:srgbClr val="FFFFFF"/>
              </a:solidFill>
              <a:latin typeface="Salesforce Sans"/>
              <a:ea typeface="Salesforce Sans"/>
              <a:cs typeface="Salesforce Sans"/>
              <a:sym typeface="Salesforce Sans"/>
            </a:endParaRPr>
          </a:p>
        </p:txBody>
      </p:sp>
      <p:sp>
        <p:nvSpPr>
          <p:cNvPr id="411" name="Google Shape;411;p50"/>
          <p:cNvSpPr txBox="1"/>
          <p:nvPr>
            <p:ph idx="7" type="body"/>
          </p:nvPr>
        </p:nvSpPr>
        <p:spPr>
          <a:xfrm>
            <a:off x="478550" y="4412600"/>
            <a:ext cx="1974300" cy="548100"/>
          </a:xfrm>
          <a:prstGeom prst="rect">
            <a:avLst/>
          </a:prstGeom>
        </p:spPr>
        <p:txBody>
          <a:bodyPr anchorCtr="0" anchor="t" bIns="0" lIns="0" spcFirstLastPara="1" rIns="0" wrap="square" tIns="0">
            <a:noAutofit/>
          </a:bodyPr>
          <a:lstStyle>
            <a:lvl1pPr indent="-228600" lvl="0" marL="457200" rtl="0" algn="ctr">
              <a:spcBef>
                <a:spcPts val="1100"/>
              </a:spcBef>
              <a:spcAft>
                <a:spcPts val="0"/>
              </a:spcAft>
              <a:buSzPts val="1500"/>
              <a:buNone/>
              <a:defRPr sz="1500"/>
            </a:lvl1pPr>
            <a:lvl2pPr indent="-323850" lvl="1" marL="914400" rtl="0" algn="ctr">
              <a:spcBef>
                <a:spcPts val="300"/>
              </a:spcBef>
              <a:spcAft>
                <a:spcPts val="0"/>
              </a:spcAft>
              <a:buSzPts val="1500"/>
              <a:buChar char="•"/>
              <a:defRPr sz="1500"/>
            </a:lvl2pPr>
            <a:lvl3pPr indent="-323850" lvl="2" marL="1371600" rtl="0" algn="ctr">
              <a:spcBef>
                <a:spcPts val="700"/>
              </a:spcBef>
              <a:spcAft>
                <a:spcPts val="0"/>
              </a:spcAft>
              <a:buSzPts val="1500"/>
              <a:buChar char="•"/>
              <a:defRPr sz="1500"/>
            </a:lvl3pPr>
            <a:lvl4pPr indent="-323850" lvl="3" marL="1828800" rtl="0" algn="ctr">
              <a:spcBef>
                <a:spcPts val="700"/>
              </a:spcBef>
              <a:spcAft>
                <a:spcPts val="0"/>
              </a:spcAft>
              <a:buSzPts val="1500"/>
              <a:buChar char="•"/>
              <a:defRPr/>
            </a:lvl4pPr>
            <a:lvl5pPr indent="-228600" lvl="4" marL="2286000" rtl="0" algn="ctr">
              <a:spcBef>
                <a:spcPts val="700"/>
              </a:spcBef>
              <a:spcAft>
                <a:spcPts val="0"/>
              </a:spcAft>
              <a:buSzPts val="1500"/>
              <a:buNone/>
              <a:defRPr sz="1500"/>
            </a:lvl5pPr>
            <a:lvl6pPr indent="-323850" lvl="5" marL="2743200" rtl="0" algn="ctr">
              <a:spcBef>
                <a:spcPts val="700"/>
              </a:spcBef>
              <a:spcAft>
                <a:spcPts val="0"/>
              </a:spcAft>
              <a:buSzPts val="1500"/>
              <a:buChar char="•"/>
              <a:defRPr sz="1500"/>
            </a:lvl6pPr>
            <a:lvl7pPr indent="-323850" lvl="6" marL="3200400" rtl="0" algn="ctr">
              <a:spcBef>
                <a:spcPts val="400"/>
              </a:spcBef>
              <a:spcAft>
                <a:spcPts val="0"/>
              </a:spcAft>
              <a:buSzPts val="1500"/>
              <a:buChar char="•"/>
              <a:defRPr sz="1500"/>
            </a:lvl7pPr>
            <a:lvl8pPr indent="-355600" lvl="7" marL="3657600" rtl="0" algn="ctr">
              <a:spcBef>
                <a:spcPts val="400"/>
              </a:spcBef>
              <a:spcAft>
                <a:spcPts val="0"/>
              </a:spcAft>
              <a:buSzPts val="2000"/>
              <a:buChar char="•"/>
              <a:defRPr/>
            </a:lvl8pPr>
            <a:lvl9pPr indent="-323850" lvl="8" marL="4114800" rtl="0" algn="ctr">
              <a:spcBef>
                <a:spcPts val="400"/>
              </a:spcBef>
              <a:spcAft>
                <a:spcPts val="0"/>
              </a:spcAft>
              <a:buSzPts val="1500"/>
              <a:buChar char="•"/>
              <a:defRPr sz="1500"/>
            </a:lvl9pPr>
          </a:lstStyle>
          <a:p/>
        </p:txBody>
      </p:sp>
      <p:sp>
        <p:nvSpPr>
          <p:cNvPr id="412" name="Google Shape;412;p50"/>
          <p:cNvSpPr txBox="1"/>
          <p:nvPr>
            <p:ph idx="8" type="body"/>
          </p:nvPr>
        </p:nvSpPr>
        <p:spPr>
          <a:xfrm>
            <a:off x="2773925" y="4412600"/>
            <a:ext cx="1974300" cy="548100"/>
          </a:xfrm>
          <a:prstGeom prst="rect">
            <a:avLst/>
          </a:prstGeom>
        </p:spPr>
        <p:txBody>
          <a:bodyPr anchorCtr="0" anchor="t" bIns="0" lIns="0" spcFirstLastPara="1" rIns="0" wrap="square" tIns="0">
            <a:noAutofit/>
          </a:bodyPr>
          <a:lstStyle>
            <a:lvl1pPr indent="-228600" lvl="0" marL="457200" rtl="0" algn="ctr">
              <a:spcBef>
                <a:spcPts val="1100"/>
              </a:spcBef>
              <a:spcAft>
                <a:spcPts val="0"/>
              </a:spcAft>
              <a:buSzPts val="1500"/>
              <a:buNone/>
              <a:defRPr sz="1500"/>
            </a:lvl1pPr>
            <a:lvl2pPr indent="-323850" lvl="1" marL="914400" rtl="0" algn="ctr">
              <a:spcBef>
                <a:spcPts val="300"/>
              </a:spcBef>
              <a:spcAft>
                <a:spcPts val="0"/>
              </a:spcAft>
              <a:buSzPts val="1500"/>
              <a:buChar char="•"/>
              <a:defRPr sz="1500"/>
            </a:lvl2pPr>
            <a:lvl3pPr indent="-323850" lvl="2" marL="1371600" rtl="0" algn="ctr">
              <a:spcBef>
                <a:spcPts val="700"/>
              </a:spcBef>
              <a:spcAft>
                <a:spcPts val="0"/>
              </a:spcAft>
              <a:buSzPts val="1500"/>
              <a:buChar char="•"/>
              <a:defRPr sz="1500"/>
            </a:lvl3pPr>
            <a:lvl4pPr indent="-323850" lvl="3" marL="1828800" rtl="0" algn="ctr">
              <a:spcBef>
                <a:spcPts val="700"/>
              </a:spcBef>
              <a:spcAft>
                <a:spcPts val="0"/>
              </a:spcAft>
              <a:buSzPts val="1500"/>
              <a:buChar char="•"/>
              <a:defRPr/>
            </a:lvl4pPr>
            <a:lvl5pPr indent="-228600" lvl="4" marL="2286000" rtl="0" algn="ctr">
              <a:spcBef>
                <a:spcPts val="700"/>
              </a:spcBef>
              <a:spcAft>
                <a:spcPts val="0"/>
              </a:spcAft>
              <a:buSzPts val="1500"/>
              <a:buNone/>
              <a:defRPr sz="1500"/>
            </a:lvl5pPr>
            <a:lvl6pPr indent="-323850" lvl="5" marL="2743200" rtl="0" algn="ctr">
              <a:spcBef>
                <a:spcPts val="700"/>
              </a:spcBef>
              <a:spcAft>
                <a:spcPts val="0"/>
              </a:spcAft>
              <a:buSzPts val="1500"/>
              <a:buChar char="•"/>
              <a:defRPr sz="1500"/>
            </a:lvl6pPr>
            <a:lvl7pPr indent="-323850" lvl="6" marL="3200400" rtl="0" algn="ctr">
              <a:spcBef>
                <a:spcPts val="400"/>
              </a:spcBef>
              <a:spcAft>
                <a:spcPts val="0"/>
              </a:spcAft>
              <a:buSzPts val="1500"/>
              <a:buChar char="•"/>
              <a:defRPr sz="1500"/>
            </a:lvl7pPr>
            <a:lvl8pPr indent="-355600" lvl="7" marL="3657600" rtl="0" algn="ctr">
              <a:spcBef>
                <a:spcPts val="400"/>
              </a:spcBef>
              <a:spcAft>
                <a:spcPts val="0"/>
              </a:spcAft>
              <a:buSzPts val="2000"/>
              <a:buChar char="•"/>
              <a:defRPr/>
            </a:lvl8pPr>
            <a:lvl9pPr indent="-323850" lvl="8" marL="4114800" rtl="0" algn="ctr">
              <a:spcBef>
                <a:spcPts val="400"/>
              </a:spcBef>
              <a:spcAft>
                <a:spcPts val="0"/>
              </a:spcAft>
              <a:buSzPts val="1500"/>
              <a:buChar char="•"/>
              <a:defRPr sz="1500"/>
            </a:lvl9pPr>
          </a:lstStyle>
          <a:p/>
        </p:txBody>
      </p:sp>
      <p:sp>
        <p:nvSpPr>
          <p:cNvPr id="413" name="Google Shape;413;p50"/>
          <p:cNvSpPr txBox="1"/>
          <p:nvPr>
            <p:ph idx="9" type="body"/>
          </p:nvPr>
        </p:nvSpPr>
        <p:spPr>
          <a:xfrm>
            <a:off x="5114800" y="4412600"/>
            <a:ext cx="1974300" cy="548100"/>
          </a:xfrm>
          <a:prstGeom prst="rect">
            <a:avLst/>
          </a:prstGeom>
        </p:spPr>
        <p:txBody>
          <a:bodyPr anchorCtr="0" anchor="t" bIns="0" lIns="0" spcFirstLastPara="1" rIns="0" wrap="square" tIns="0">
            <a:noAutofit/>
          </a:bodyPr>
          <a:lstStyle>
            <a:lvl1pPr indent="-228600" lvl="0" marL="457200" rtl="0" algn="ctr">
              <a:spcBef>
                <a:spcPts val="1100"/>
              </a:spcBef>
              <a:spcAft>
                <a:spcPts val="0"/>
              </a:spcAft>
              <a:buSzPts val="1500"/>
              <a:buNone/>
              <a:defRPr sz="1500"/>
            </a:lvl1pPr>
            <a:lvl2pPr indent="-323850" lvl="1" marL="914400" rtl="0" algn="ctr">
              <a:spcBef>
                <a:spcPts val="300"/>
              </a:spcBef>
              <a:spcAft>
                <a:spcPts val="0"/>
              </a:spcAft>
              <a:buSzPts val="1500"/>
              <a:buChar char="•"/>
              <a:defRPr sz="1500"/>
            </a:lvl2pPr>
            <a:lvl3pPr indent="-323850" lvl="2" marL="1371600" rtl="0" algn="ctr">
              <a:spcBef>
                <a:spcPts val="700"/>
              </a:spcBef>
              <a:spcAft>
                <a:spcPts val="0"/>
              </a:spcAft>
              <a:buSzPts val="1500"/>
              <a:buChar char="•"/>
              <a:defRPr sz="1500"/>
            </a:lvl3pPr>
            <a:lvl4pPr indent="-323850" lvl="3" marL="1828800" rtl="0" algn="ctr">
              <a:spcBef>
                <a:spcPts val="700"/>
              </a:spcBef>
              <a:spcAft>
                <a:spcPts val="0"/>
              </a:spcAft>
              <a:buSzPts val="1500"/>
              <a:buChar char="•"/>
              <a:defRPr/>
            </a:lvl4pPr>
            <a:lvl5pPr indent="-228600" lvl="4" marL="2286000" rtl="0" algn="ctr">
              <a:spcBef>
                <a:spcPts val="700"/>
              </a:spcBef>
              <a:spcAft>
                <a:spcPts val="0"/>
              </a:spcAft>
              <a:buSzPts val="1500"/>
              <a:buNone/>
              <a:defRPr sz="1500"/>
            </a:lvl5pPr>
            <a:lvl6pPr indent="-323850" lvl="5" marL="2743200" rtl="0" algn="ctr">
              <a:spcBef>
                <a:spcPts val="700"/>
              </a:spcBef>
              <a:spcAft>
                <a:spcPts val="0"/>
              </a:spcAft>
              <a:buSzPts val="1500"/>
              <a:buChar char="•"/>
              <a:defRPr sz="1500"/>
            </a:lvl6pPr>
            <a:lvl7pPr indent="-323850" lvl="6" marL="3200400" rtl="0" algn="ctr">
              <a:spcBef>
                <a:spcPts val="400"/>
              </a:spcBef>
              <a:spcAft>
                <a:spcPts val="0"/>
              </a:spcAft>
              <a:buSzPts val="1500"/>
              <a:buChar char="•"/>
              <a:defRPr sz="1500"/>
            </a:lvl7pPr>
            <a:lvl8pPr indent="-355600" lvl="7" marL="3657600" rtl="0" algn="ctr">
              <a:spcBef>
                <a:spcPts val="400"/>
              </a:spcBef>
              <a:spcAft>
                <a:spcPts val="0"/>
              </a:spcAft>
              <a:buSzPts val="2000"/>
              <a:buChar char="•"/>
              <a:defRPr/>
            </a:lvl8pPr>
            <a:lvl9pPr indent="-323850" lvl="8" marL="4114800" rtl="0" algn="ctr">
              <a:spcBef>
                <a:spcPts val="400"/>
              </a:spcBef>
              <a:spcAft>
                <a:spcPts val="0"/>
              </a:spcAft>
              <a:buSzPts val="1500"/>
              <a:buChar char="•"/>
              <a:defRPr sz="1500"/>
            </a:lvl9pPr>
          </a:lstStyle>
          <a:p/>
        </p:txBody>
      </p:sp>
      <p:sp>
        <p:nvSpPr>
          <p:cNvPr id="414" name="Google Shape;414;p50"/>
          <p:cNvSpPr txBox="1"/>
          <p:nvPr>
            <p:ph idx="13" type="body"/>
          </p:nvPr>
        </p:nvSpPr>
        <p:spPr>
          <a:xfrm>
            <a:off x="7421125" y="4412600"/>
            <a:ext cx="1974300" cy="548100"/>
          </a:xfrm>
          <a:prstGeom prst="rect">
            <a:avLst/>
          </a:prstGeom>
        </p:spPr>
        <p:txBody>
          <a:bodyPr anchorCtr="0" anchor="t" bIns="0" lIns="0" spcFirstLastPara="1" rIns="0" wrap="square" tIns="0">
            <a:noAutofit/>
          </a:bodyPr>
          <a:lstStyle>
            <a:lvl1pPr indent="-228600" lvl="0" marL="457200" rtl="0" algn="ctr">
              <a:spcBef>
                <a:spcPts val="1100"/>
              </a:spcBef>
              <a:spcAft>
                <a:spcPts val="0"/>
              </a:spcAft>
              <a:buSzPts val="1500"/>
              <a:buNone/>
              <a:defRPr sz="1500"/>
            </a:lvl1pPr>
            <a:lvl2pPr indent="-323850" lvl="1" marL="914400" rtl="0" algn="ctr">
              <a:spcBef>
                <a:spcPts val="300"/>
              </a:spcBef>
              <a:spcAft>
                <a:spcPts val="0"/>
              </a:spcAft>
              <a:buSzPts val="1500"/>
              <a:buChar char="•"/>
              <a:defRPr sz="1500"/>
            </a:lvl2pPr>
            <a:lvl3pPr indent="-323850" lvl="2" marL="1371600" rtl="0" algn="ctr">
              <a:spcBef>
                <a:spcPts val="700"/>
              </a:spcBef>
              <a:spcAft>
                <a:spcPts val="0"/>
              </a:spcAft>
              <a:buSzPts val="1500"/>
              <a:buChar char="•"/>
              <a:defRPr sz="1500"/>
            </a:lvl3pPr>
            <a:lvl4pPr indent="-323850" lvl="3" marL="1828800" rtl="0" algn="ctr">
              <a:spcBef>
                <a:spcPts val="700"/>
              </a:spcBef>
              <a:spcAft>
                <a:spcPts val="0"/>
              </a:spcAft>
              <a:buSzPts val="1500"/>
              <a:buChar char="•"/>
              <a:defRPr/>
            </a:lvl4pPr>
            <a:lvl5pPr indent="-228600" lvl="4" marL="2286000" rtl="0" algn="ctr">
              <a:spcBef>
                <a:spcPts val="700"/>
              </a:spcBef>
              <a:spcAft>
                <a:spcPts val="0"/>
              </a:spcAft>
              <a:buSzPts val="1500"/>
              <a:buNone/>
              <a:defRPr sz="1500"/>
            </a:lvl5pPr>
            <a:lvl6pPr indent="-323850" lvl="5" marL="2743200" rtl="0" algn="ctr">
              <a:spcBef>
                <a:spcPts val="700"/>
              </a:spcBef>
              <a:spcAft>
                <a:spcPts val="0"/>
              </a:spcAft>
              <a:buSzPts val="1500"/>
              <a:buChar char="•"/>
              <a:defRPr sz="1500"/>
            </a:lvl6pPr>
            <a:lvl7pPr indent="-323850" lvl="6" marL="3200400" rtl="0" algn="ctr">
              <a:spcBef>
                <a:spcPts val="400"/>
              </a:spcBef>
              <a:spcAft>
                <a:spcPts val="0"/>
              </a:spcAft>
              <a:buSzPts val="1500"/>
              <a:buChar char="•"/>
              <a:defRPr sz="1500"/>
            </a:lvl7pPr>
            <a:lvl8pPr indent="-355600" lvl="7" marL="3657600" rtl="0" algn="ctr">
              <a:spcBef>
                <a:spcPts val="400"/>
              </a:spcBef>
              <a:spcAft>
                <a:spcPts val="0"/>
              </a:spcAft>
              <a:buSzPts val="2000"/>
              <a:buChar char="•"/>
              <a:defRPr/>
            </a:lvl8pPr>
            <a:lvl9pPr indent="-323850" lvl="8" marL="4114800" rtl="0" algn="ctr">
              <a:spcBef>
                <a:spcPts val="400"/>
              </a:spcBef>
              <a:spcAft>
                <a:spcPts val="0"/>
              </a:spcAft>
              <a:buSzPts val="1500"/>
              <a:buChar char="•"/>
              <a:defRPr sz="1500"/>
            </a:lvl9pPr>
          </a:lstStyle>
          <a:p/>
        </p:txBody>
      </p:sp>
      <p:sp>
        <p:nvSpPr>
          <p:cNvPr id="415" name="Google Shape;415;p50"/>
          <p:cNvSpPr txBox="1"/>
          <p:nvPr>
            <p:ph idx="14" type="body"/>
          </p:nvPr>
        </p:nvSpPr>
        <p:spPr>
          <a:xfrm>
            <a:off x="9796550" y="4412600"/>
            <a:ext cx="1974300" cy="548100"/>
          </a:xfrm>
          <a:prstGeom prst="rect">
            <a:avLst/>
          </a:prstGeom>
        </p:spPr>
        <p:txBody>
          <a:bodyPr anchorCtr="0" anchor="t" bIns="0" lIns="0" spcFirstLastPara="1" rIns="0" wrap="square" tIns="0">
            <a:noAutofit/>
          </a:bodyPr>
          <a:lstStyle>
            <a:lvl1pPr indent="-228600" lvl="0" marL="457200" rtl="0" algn="ctr">
              <a:spcBef>
                <a:spcPts val="1100"/>
              </a:spcBef>
              <a:spcAft>
                <a:spcPts val="0"/>
              </a:spcAft>
              <a:buSzPts val="1500"/>
              <a:buNone/>
              <a:defRPr sz="1500"/>
            </a:lvl1pPr>
            <a:lvl2pPr indent="-323850" lvl="1" marL="914400" rtl="0" algn="ctr">
              <a:spcBef>
                <a:spcPts val="300"/>
              </a:spcBef>
              <a:spcAft>
                <a:spcPts val="0"/>
              </a:spcAft>
              <a:buSzPts val="1500"/>
              <a:buChar char="•"/>
              <a:defRPr sz="1500"/>
            </a:lvl2pPr>
            <a:lvl3pPr indent="-323850" lvl="2" marL="1371600" rtl="0" algn="ctr">
              <a:spcBef>
                <a:spcPts val="700"/>
              </a:spcBef>
              <a:spcAft>
                <a:spcPts val="0"/>
              </a:spcAft>
              <a:buSzPts val="1500"/>
              <a:buChar char="•"/>
              <a:defRPr sz="1500"/>
            </a:lvl3pPr>
            <a:lvl4pPr indent="-323850" lvl="3" marL="1828800" rtl="0" algn="ctr">
              <a:spcBef>
                <a:spcPts val="700"/>
              </a:spcBef>
              <a:spcAft>
                <a:spcPts val="0"/>
              </a:spcAft>
              <a:buSzPts val="1500"/>
              <a:buChar char="•"/>
              <a:defRPr/>
            </a:lvl4pPr>
            <a:lvl5pPr indent="-228600" lvl="4" marL="2286000" rtl="0" algn="ctr">
              <a:spcBef>
                <a:spcPts val="700"/>
              </a:spcBef>
              <a:spcAft>
                <a:spcPts val="0"/>
              </a:spcAft>
              <a:buSzPts val="1500"/>
              <a:buNone/>
              <a:defRPr sz="1500"/>
            </a:lvl5pPr>
            <a:lvl6pPr indent="-323850" lvl="5" marL="2743200" rtl="0" algn="ctr">
              <a:spcBef>
                <a:spcPts val="700"/>
              </a:spcBef>
              <a:spcAft>
                <a:spcPts val="0"/>
              </a:spcAft>
              <a:buSzPts val="1500"/>
              <a:buChar char="•"/>
              <a:defRPr sz="1500"/>
            </a:lvl6pPr>
            <a:lvl7pPr indent="-323850" lvl="6" marL="3200400" rtl="0" algn="ctr">
              <a:spcBef>
                <a:spcPts val="400"/>
              </a:spcBef>
              <a:spcAft>
                <a:spcPts val="0"/>
              </a:spcAft>
              <a:buSzPts val="1500"/>
              <a:buChar char="•"/>
              <a:defRPr sz="1500"/>
            </a:lvl7pPr>
            <a:lvl8pPr indent="-355600" lvl="7" marL="3657600" rtl="0" algn="ctr">
              <a:spcBef>
                <a:spcPts val="400"/>
              </a:spcBef>
              <a:spcAft>
                <a:spcPts val="0"/>
              </a:spcAft>
              <a:buSzPts val="2000"/>
              <a:buChar char="•"/>
              <a:defRPr/>
            </a:lvl8pPr>
            <a:lvl9pPr indent="-323850" lvl="8" marL="4114800" rtl="0" algn="ctr">
              <a:spcBef>
                <a:spcPts val="400"/>
              </a:spcBef>
              <a:spcAft>
                <a:spcPts val="0"/>
              </a:spcAft>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p:cSld name="Basic">
    <p:bg>
      <p:bgPr>
        <a:solidFill>
          <a:srgbClr val="F4F4F4"/>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0" y="893"/>
            <a:ext cx="12173453" cy="6847567"/>
          </a:xfrm>
          <a:prstGeom prst="rect">
            <a:avLst/>
          </a:prstGeom>
          <a:noFill/>
          <a:ln>
            <a:noFill/>
          </a:ln>
        </p:spPr>
      </p:pic>
      <p:sp>
        <p:nvSpPr>
          <p:cNvPr id="48" name="Google Shape;48;p6"/>
          <p:cNvSpPr txBox="1"/>
          <p:nvPr>
            <p:ph idx="1" type="body"/>
          </p:nvPr>
        </p:nvSpPr>
        <p:spPr>
          <a:xfrm>
            <a:off x="571077" y="1611885"/>
            <a:ext cx="11037600" cy="422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49" name="Google Shape;49;p6"/>
          <p:cNvSpPr txBox="1"/>
          <p:nvPr>
            <p:ph idx="2" type="body"/>
          </p:nvPr>
        </p:nvSpPr>
        <p:spPr>
          <a:xfrm>
            <a:off x="571081" y="1097179"/>
            <a:ext cx="11037600" cy="33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50" name="Google Shape;50;p6"/>
          <p:cNvSpPr txBox="1"/>
          <p:nvPr>
            <p:ph idx="11" type="ftr"/>
          </p:nvPr>
        </p:nvSpPr>
        <p:spPr>
          <a:xfrm>
            <a:off x="571077" y="6549530"/>
            <a:ext cx="5504100" cy="21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500"/>
              <a:buNone/>
              <a:defRPr sz="1100">
                <a:solidFill>
                  <a:srgbClr val="6A625B"/>
                </a:solidFill>
                <a:latin typeface="Salesforce Sans"/>
                <a:ea typeface="Salesforce Sans"/>
                <a:cs typeface="Salesforce Sans"/>
                <a:sym typeface="Salesforce Sans"/>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51" name="Google Shape;51;p6"/>
          <p:cNvSpPr txBox="1"/>
          <p:nvPr>
            <p:ph type="title"/>
          </p:nvPr>
        </p:nvSpPr>
        <p:spPr>
          <a:xfrm>
            <a:off x="356415" y="61925"/>
            <a:ext cx="11037300" cy="9903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solidFill>
                  <a:schemeClr val="dk1"/>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52" name="Google Shape;52;p6"/>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53" name="Google Shape;53;p6"/>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 A 1">
  <p:cSld name="A1 - Title Slide_ A">
    <p:spTree>
      <p:nvGrpSpPr>
        <p:cNvPr id="416" name="Shape 416"/>
        <p:cNvGrpSpPr/>
        <p:nvPr/>
      </p:nvGrpSpPr>
      <p:grpSpPr>
        <a:xfrm>
          <a:off x="0" y="0"/>
          <a:ext cx="0" cy="0"/>
          <a:chOff x="0" y="0"/>
          <a:chExt cx="0" cy="0"/>
        </a:xfrm>
      </p:grpSpPr>
      <p:sp>
        <p:nvSpPr>
          <p:cNvPr id="417" name="Google Shape;417;p51"/>
          <p:cNvSpPr/>
          <p:nvPr/>
        </p:nvSpPr>
        <p:spPr>
          <a:xfrm>
            <a:off x="0" y="0"/>
            <a:ext cx="12180300" cy="6915900"/>
          </a:xfrm>
          <a:prstGeom prst="rect">
            <a:avLst/>
          </a:prstGeom>
          <a:solidFill>
            <a:srgbClr val="00044C"/>
          </a:solidFill>
          <a:ln>
            <a:noFill/>
          </a:ln>
        </p:spPr>
        <p:txBody>
          <a:bodyPr anchorCtr="0" anchor="ctr" bIns="60850" lIns="121750" spcFirstLastPara="1" rIns="121750" wrap="square" tIns="60850">
            <a:noAutofit/>
          </a:bodyPr>
          <a:lstStyle/>
          <a:p>
            <a:pPr indent="0" lvl="0" marL="0" marR="0" rtl="0" algn="ctr">
              <a:spcBef>
                <a:spcPts val="0"/>
              </a:spcBef>
              <a:spcAft>
                <a:spcPts val="0"/>
              </a:spcAft>
              <a:buClr>
                <a:schemeClr val="dk1"/>
              </a:buClr>
              <a:buSzPts val="2400"/>
              <a:buFont typeface="Arial"/>
              <a:buNone/>
            </a:pPr>
            <a:r>
              <a:t/>
            </a:r>
            <a:endParaRPr b="0" i="0" sz="2400" u="none" cap="none" strike="noStrike">
              <a:solidFill>
                <a:srgbClr val="FFFFFF"/>
              </a:solidFill>
              <a:latin typeface="Salesforce Sans"/>
              <a:ea typeface="Salesforce Sans"/>
              <a:cs typeface="Salesforce Sans"/>
              <a:sym typeface="Salesforce Sans"/>
            </a:endParaRPr>
          </a:p>
        </p:txBody>
      </p:sp>
      <p:pic>
        <p:nvPicPr>
          <p:cNvPr id="418" name="Google Shape;418;p51"/>
          <p:cNvPicPr preferRelativeResize="0"/>
          <p:nvPr/>
        </p:nvPicPr>
        <p:blipFill rotWithShape="1">
          <a:blip r:embed="rId2">
            <a:alphaModFix/>
          </a:blip>
          <a:srcRect b="0" l="0" r="0" t="9"/>
          <a:stretch/>
        </p:blipFill>
        <p:spPr>
          <a:xfrm>
            <a:off x="0" y="1"/>
            <a:ext cx="12177125" cy="6842573"/>
          </a:xfrm>
          <a:prstGeom prst="rect">
            <a:avLst/>
          </a:prstGeom>
          <a:noFill/>
          <a:ln>
            <a:noFill/>
          </a:ln>
        </p:spPr>
      </p:pic>
      <p:pic>
        <p:nvPicPr>
          <p:cNvPr id="419" name="Google Shape;419;p51"/>
          <p:cNvPicPr preferRelativeResize="0"/>
          <p:nvPr/>
        </p:nvPicPr>
        <p:blipFill rotWithShape="1">
          <a:blip r:embed="rId3">
            <a:alphaModFix/>
          </a:blip>
          <a:srcRect b="0" l="0" r="0" t="0"/>
          <a:stretch/>
        </p:blipFill>
        <p:spPr>
          <a:xfrm>
            <a:off x="487212" y="487680"/>
            <a:ext cx="2264863" cy="681534"/>
          </a:xfrm>
          <a:prstGeom prst="rect">
            <a:avLst/>
          </a:prstGeom>
          <a:noFill/>
          <a:ln>
            <a:noFill/>
          </a:ln>
        </p:spPr>
      </p:pic>
      <p:sp>
        <p:nvSpPr>
          <p:cNvPr id="420" name="Google Shape;420;p51"/>
          <p:cNvSpPr txBox="1"/>
          <p:nvPr>
            <p:ph idx="1" type="subTitle"/>
          </p:nvPr>
        </p:nvSpPr>
        <p:spPr>
          <a:xfrm>
            <a:off x="566951" y="4854475"/>
            <a:ext cx="7667100" cy="76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600"/>
              <a:buNone/>
              <a:defRPr sz="1600">
                <a:solidFill>
                  <a:srgbClr val="FFFFFF"/>
                </a:solidFill>
              </a:defRPr>
            </a:lvl1pPr>
            <a:lvl2pPr lvl="1" rtl="0" algn="l">
              <a:lnSpc>
                <a:spcPct val="100000"/>
              </a:lnSpc>
              <a:spcBef>
                <a:spcPts val="0"/>
              </a:spcBef>
              <a:spcAft>
                <a:spcPts val="0"/>
              </a:spcAft>
              <a:buClr>
                <a:srgbClr val="FFFFFF"/>
              </a:buClr>
              <a:buSzPts val="1600"/>
              <a:buNone/>
              <a:defRPr sz="1600">
                <a:solidFill>
                  <a:srgbClr val="FFFFFF"/>
                </a:solidFill>
              </a:defRPr>
            </a:lvl2pPr>
            <a:lvl3pPr lvl="2" rtl="0" algn="l">
              <a:lnSpc>
                <a:spcPct val="100000"/>
              </a:lnSpc>
              <a:spcBef>
                <a:spcPts val="0"/>
              </a:spcBef>
              <a:spcAft>
                <a:spcPts val="0"/>
              </a:spcAft>
              <a:buClr>
                <a:srgbClr val="FFFFFF"/>
              </a:buClr>
              <a:buSzPts val="1600"/>
              <a:buNone/>
              <a:defRPr>
                <a:solidFill>
                  <a:srgbClr val="FFFFFF"/>
                </a:solidFill>
              </a:defRPr>
            </a:lvl3pPr>
            <a:lvl4pPr lvl="3" rtl="0" algn="l">
              <a:lnSpc>
                <a:spcPct val="100000"/>
              </a:lnSpc>
              <a:spcBef>
                <a:spcPts val="0"/>
              </a:spcBef>
              <a:spcAft>
                <a:spcPts val="0"/>
              </a:spcAft>
              <a:buClr>
                <a:srgbClr val="FFFFFF"/>
              </a:buClr>
              <a:buSzPts val="1600"/>
              <a:buNone/>
              <a:defRPr sz="1600">
                <a:solidFill>
                  <a:srgbClr val="FFFFFF"/>
                </a:solidFill>
              </a:defRPr>
            </a:lvl4pPr>
            <a:lvl5pPr lvl="4" rtl="0" algn="l">
              <a:lnSpc>
                <a:spcPct val="100000"/>
              </a:lnSpc>
              <a:spcBef>
                <a:spcPts val="0"/>
              </a:spcBef>
              <a:spcAft>
                <a:spcPts val="0"/>
              </a:spcAft>
              <a:buClr>
                <a:srgbClr val="FFFFFF"/>
              </a:buClr>
              <a:buSzPts val="1600"/>
              <a:buNone/>
              <a:defRPr sz="1600">
                <a:solidFill>
                  <a:srgbClr val="FFFFFF"/>
                </a:solidFill>
              </a:defRPr>
            </a:lvl5pPr>
            <a:lvl6pPr lvl="5" rtl="0" algn="l">
              <a:lnSpc>
                <a:spcPct val="100000"/>
              </a:lnSpc>
              <a:spcBef>
                <a:spcPts val="0"/>
              </a:spcBef>
              <a:spcAft>
                <a:spcPts val="0"/>
              </a:spcAft>
              <a:buClr>
                <a:srgbClr val="FFFFFF"/>
              </a:buClr>
              <a:buSzPts val="1600"/>
              <a:buNone/>
              <a:defRPr sz="1600">
                <a:solidFill>
                  <a:srgbClr val="FFFFFF"/>
                </a:solidFill>
              </a:defRPr>
            </a:lvl6pPr>
            <a:lvl7pPr lvl="6" rtl="0" algn="l">
              <a:lnSpc>
                <a:spcPct val="100000"/>
              </a:lnSpc>
              <a:spcBef>
                <a:spcPts val="0"/>
              </a:spcBef>
              <a:spcAft>
                <a:spcPts val="0"/>
              </a:spcAft>
              <a:buClr>
                <a:srgbClr val="FFFFFF"/>
              </a:buClr>
              <a:buSzPts val="1600"/>
              <a:buNone/>
              <a:defRPr>
                <a:solidFill>
                  <a:srgbClr val="FFFFFF"/>
                </a:solidFill>
              </a:defRPr>
            </a:lvl7pPr>
            <a:lvl8pPr lvl="7" rtl="0" algn="l">
              <a:lnSpc>
                <a:spcPct val="100000"/>
              </a:lnSpc>
              <a:spcBef>
                <a:spcPts val="0"/>
              </a:spcBef>
              <a:spcAft>
                <a:spcPts val="0"/>
              </a:spcAft>
              <a:buClr>
                <a:srgbClr val="FFFFFF"/>
              </a:buClr>
              <a:buSzPts val="1600"/>
              <a:buNone/>
              <a:defRPr sz="1600">
                <a:solidFill>
                  <a:srgbClr val="FFFFFF"/>
                </a:solidFill>
              </a:defRPr>
            </a:lvl8pPr>
            <a:lvl9pPr lvl="8" rtl="0" algn="l">
              <a:lnSpc>
                <a:spcPct val="100000"/>
              </a:lnSpc>
              <a:spcBef>
                <a:spcPts val="0"/>
              </a:spcBef>
              <a:spcAft>
                <a:spcPts val="0"/>
              </a:spcAft>
              <a:buClr>
                <a:srgbClr val="FFFFFF"/>
              </a:buClr>
              <a:buSzPts val="1600"/>
              <a:buNone/>
              <a:defRPr sz="1600">
                <a:solidFill>
                  <a:srgbClr val="FFFFFF"/>
                </a:solidFill>
              </a:defRPr>
            </a:lvl9pPr>
          </a:lstStyle>
          <a:p/>
        </p:txBody>
      </p:sp>
      <p:sp>
        <p:nvSpPr>
          <p:cNvPr id="421" name="Google Shape;421;p51"/>
          <p:cNvSpPr txBox="1"/>
          <p:nvPr>
            <p:ph type="ctrTitle"/>
          </p:nvPr>
        </p:nvSpPr>
        <p:spPr>
          <a:xfrm>
            <a:off x="566952" y="992775"/>
            <a:ext cx="6560100" cy="2736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FFFFFF"/>
              </a:buClr>
              <a:buSzPts val="3100"/>
              <a:buNone/>
              <a:defRPr b="1">
                <a:solidFill>
                  <a:srgbClr val="FFFFFF"/>
                </a:solidFill>
              </a:defRPr>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422" name="Google Shape;422;p51"/>
          <p:cNvSpPr txBox="1"/>
          <p:nvPr>
            <p:ph idx="2" type="subTitle"/>
          </p:nvPr>
        </p:nvSpPr>
        <p:spPr>
          <a:xfrm>
            <a:off x="566952" y="3778825"/>
            <a:ext cx="6560100" cy="76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2300"/>
              <a:buNone/>
              <a:defRPr sz="2300">
                <a:solidFill>
                  <a:srgbClr val="FFFFFF"/>
                </a:solidFill>
              </a:defRPr>
            </a:lvl1pPr>
            <a:lvl2pPr lvl="1" rtl="0" algn="l">
              <a:lnSpc>
                <a:spcPct val="100000"/>
              </a:lnSpc>
              <a:spcBef>
                <a:spcPts val="0"/>
              </a:spcBef>
              <a:spcAft>
                <a:spcPts val="0"/>
              </a:spcAft>
              <a:buClr>
                <a:srgbClr val="FFFFFF"/>
              </a:buClr>
              <a:buSzPts val="2300"/>
              <a:buNone/>
              <a:defRPr sz="2300">
                <a:solidFill>
                  <a:srgbClr val="FFFFFF"/>
                </a:solidFill>
              </a:defRPr>
            </a:lvl2pPr>
            <a:lvl3pPr lvl="2" rtl="0" algn="l">
              <a:lnSpc>
                <a:spcPct val="100000"/>
              </a:lnSpc>
              <a:spcBef>
                <a:spcPts val="0"/>
              </a:spcBef>
              <a:spcAft>
                <a:spcPts val="0"/>
              </a:spcAft>
              <a:buClr>
                <a:srgbClr val="FFFFFF"/>
              </a:buClr>
              <a:buSzPts val="2300"/>
              <a:buNone/>
              <a:defRPr sz="2300">
                <a:solidFill>
                  <a:srgbClr val="FFFFFF"/>
                </a:solidFill>
              </a:defRPr>
            </a:lvl3pPr>
            <a:lvl4pPr lvl="3" rtl="0" algn="l">
              <a:lnSpc>
                <a:spcPct val="100000"/>
              </a:lnSpc>
              <a:spcBef>
                <a:spcPts val="0"/>
              </a:spcBef>
              <a:spcAft>
                <a:spcPts val="0"/>
              </a:spcAft>
              <a:buClr>
                <a:srgbClr val="FFFFFF"/>
              </a:buClr>
              <a:buSzPts val="2300"/>
              <a:buNone/>
              <a:defRPr sz="2300">
                <a:solidFill>
                  <a:srgbClr val="FFFFFF"/>
                </a:solidFill>
              </a:defRPr>
            </a:lvl4pPr>
            <a:lvl5pPr lvl="4" rtl="0" algn="l">
              <a:lnSpc>
                <a:spcPct val="100000"/>
              </a:lnSpc>
              <a:spcBef>
                <a:spcPts val="0"/>
              </a:spcBef>
              <a:spcAft>
                <a:spcPts val="0"/>
              </a:spcAft>
              <a:buClr>
                <a:srgbClr val="FFFFFF"/>
              </a:buClr>
              <a:buSzPts val="2300"/>
              <a:buNone/>
              <a:defRPr sz="2300">
                <a:solidFill>
                  <a:srgbClr val="FFFFFF"/>
                </a:solidFill>
              </a:defRPr>
            </a:lvl5pPr>
            <a:lvl6pPr lvl="5" rtl="0" algn="l">
              <a:lnSpc>
                <a:spcPct val="100000"/>
              </a:lnSpc>
              <a:spcBef>
                <a:spcPts val="0"/>
              </a:spcBef>
              <a:spcAft>
                <a:spcPts val="0"/>
              </a:spcAft>
              <a:buClr>
                <a:srgbClr val="FFFFFF"/>
              </a:buClr>
              <a:buSzPts val="2300"/>
              <a:buNone/>
              <a:defRPr sz="2300">
                <a:solidFill>
                  <a:srgbClr val="FFFFFF"/>
                </a:solidFill>
              </a:defRPr>
            </a:lvl6pPr>
            <a:lvl7pPr lvl="6" rtl="0" algn="l">
              <a:lnSpc>
                <a:spcPct val="100000"/>
              </a:lnSpc>
              <a:spcBef>
                <a:spcPts val="0"/>
              </a:spcBef>
              <a:spcAft>
                <a:spcPts val="0"/>
              </a:spcAft>
              <a:buClr>
                <a:srgbClr val="FFFFFF"/>
              </a:buClr>
              <a:buSzPts val="2300"/>
              <a:buNone/>
              <a:defRPr sz="2300">
                <a:solidFill>
                  <a:srgbClr val="FFFFFF"/>
                </a:solidFill>
              </a:defRPr>
            </a:lvl7pPr>
            <a:lvl8pPr lvl="7" rtl="0" algn="l">
              <a:lnSpc>
                <a:spcPct val="100000"/>
              </a:lnSpc>
              <a:spcBef>
                <a:spcPts val="0"/>
              </a:spcBef>
              <a:spcAft>
                <a:spcPts val="0"/>
              </a:spcAft>
              <a:buClr>
                <a:srgbClr val="FFFFFF"/>
              </a:buClr>
              <a:buSzPts val="2300"/>
              <a:buNone/>
              <a:defRPr sz="2300">
                <a:solidFill>
                  <a:srgbClr val="FFFFFF"/>
                </a:solidFill>
              </a:defRPr>
            </a:lvl8pPr>
            <a:lvl9pPr lvl="8" rtl="0" algn="l">
              <a:lnSpc>
                <a:spcPct val="100000"/>
              </a:lnSpc>
              <a:spcBef>
                <a:spcPts val="0"/>
              </a:spcBef>
              <a:spcAft>
                <a:spcPts val="0"/>
              </a:spcAft>
              <a:buClr>
                <a:srgbClr val="FFFFFF"/>
              </a:buClr>
              <a:buSzPts val="2300"/>
              <a:buNone/>
              <a:defRPr sz="2300">
                <a:solidFill>
                  <a:srgbClr val="FFFFFF"/>
                </a:solidFill>
              </a:defRPr>
            </a:lvl9pPr>
          </a:lstStyle>
          <a:p/>
        </p:txBody>
      </p:sp>
      <p:sp>
        <p:nvSpPr>
          <p:cNvPr id="423" name="Google Shape;423;p51"/>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1_Title and Content">
    <p:spTree>
      <p:nvGrpSpPr>
        <p:cNvPr id="424" name="Shape 424"/>
        <p:cNvGrpSpPr/>
        <p:nvPr/>
      </p:nvGrpSpPr>
      <p:grpSpPr>
        <a:xfrm>
          <a:off x="0" y="0"/>
          <a:ext cx="0" cy="0"/>
          <a:chOff x="0" y="0"/>
          <a:chExt cx="0" cy="0"/>
        </a:xfrm>
      </p:grpSpPr>
      <p:sp>
        <p:nvSpPr>
          <p:cNvPr id="425" name="Google Shape;425;p52"/>
          <p:cNvSpPr txBox="1"/>
          <p:nvPr>
            <p:ph type="title"/>
          </p:nvPr>
        </p:nvSpPr>
        <p:spPr>
          <a:xfrm>
            <a:off x="608992" y="0"/>
            <a:ext cx="9478200" cy="902400"/>
          </a:xfrm>
          <a:prstGeom prst="rect">
            <a:avLst/>
          </a:prstGeom>
          <a:noFill/>
          <a:ln>
            <a:noFill/>
          </a:ln>
        </p:spPr>
        <p:txBody>
          <a:bodyPr anchorCtr="0" anchor="ctr" bIns="68550" lIns="68550" spcFirstLastPara="1" rIns="68550" wrap="square" tIns="68550">
            <a:noAutofit/>
          </a:bodyPr>
          <a:lstStyle>
            <a:lvl1pPr lvl="0" marR="0" rtl="0" algn="l">
              <a:lnSpc>
                <a:spcPct val="114285"/>
              </a:lnSpc>
              <a:spcBef>
                <a:spcPts val="0"/>
              </a:spcBef>
              <a:spcAft>
                <a:spcPts val="0"/>
              </a:spcAft>
              <a:buSzPts val="1100"/>
              <a:buNone/>
              <a:defRPr b="0" i="0" sz="28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2pPr>
            <a:lvl3pPr lvl="2"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3pPr>
            <a:lvl4pPr lvl="3"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4pPr>
            <a:lvl5pPr lvl="4" marR="0" rtl="0" algn="l">
              <a:lnSpc>
                <a:spcPct val="100000"/>
              </a:lnSpc>
              <a:spcBef>
                <a:spcPts val="0"/>
              </a:spcBef>
              <a:spcAft>
                <a:spcPts val="0"/>
              </a:spcAft>
              <a:buSzPts val="1100"/>
              <a:buNone/>
              <a:defRPr b="0" i="0" sz="3200" u="none" cap="none" strike="noStrike">
                <a:solidFill>
                  <a:schemeClr val="lt1"/>
                </a:solidFill>
                <a:latin typeface="Ubuntu"/>
                <a:ea typeface="Ubuntu"/>
                <a:cs typeface="Ubuntu"/>
                <a:sym typeface="Ubuntu"/>
              </a:defRPr>
            </a:lvl5pPr>
            <a:lvl6pPr lvl="5"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6pPr>
            <a:lvl7pPr lvl="6"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7pPr>
            <a:lvl8pPr lvl="7"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8pPr>
            <a:lvl9pPr lvl="8" marR="0" rtl="0" algn="l">
              <a:lnSpc>
                <a:spcPct val="100000"/>
              </a:lnSpc>
              <a:spcBef>
                <a:spcPts val="0"/>
              </a:spcBef>
              <a:spcAft>
                <a:spcPts val="0"/>
              </a:spcAft>
              <a:buSzPts val="1100"/>
              <a:buNone/>
              <a:defRPr b="0" i="0" sz="2700" u="none" cap="none" strike="noStrike">
                <a:solidFill>
                  <a:schemeClr val="lt1"/>
                </a:solidFill>
                <a:latin typeface="Ubuntu"/>
                <a:ea typeface="Ubuntu"/>
                <a:cs typeface="Ubuntu"/>
                <a:sym typeface="Ubuntu"/>
              </a:defRPr>
            </a:lvl9pPr>
          </a:lstStyle>
          <a:p/>
        </p:txBody>
      </p:sp>
      <p:sp>
        <p:nvSpPr>
          <p:cNvPr id="426" name="Google Shape;426;p52"/>
          <p:cNvSpPr txBox="1"/>
          <p:nvPr>
            <p:ph idx="12" type="sldNum"/>
          </p:nvPr>
        </p:nvSpPr>
        <p:spPr>
          <a:xfrm>
            <a:off x="10875280" y="6339100"/>
            <a:ext cx="684600" cy="365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100"/>
              <a:buFont typeface="Arial"/>
              <a:buNone/>
              <a:defRPr b="0" i="0" sz="13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52"/>
          <p:cNvSpPr txBox="1"/>
          <p:nvPr>
            <p:ph idx="1" type="body"/>
          </p:nvPr>
        </p:nvSpPr>
        <p:spPr>
          <a:xfrm>
            <a:off x="609149" y="1189037"/>
            <a:ext cx="10950300" cy="5022900"/>
          </a:xfrm>
          <a:prstGeom prst="rect">
            <a:avLst/>
          </a:prstGeom>
          <a:noFill/>
          <a:ln>
            <a:noFill/>
          </a:ln>
        </p:spPr>
        <p:txBody>
          <a:bodyPr anchorCtr="0" anchor="t" bIns="68550" lIns="68550" spcFirstLastPara="1" rIns="68550" wrap="square" tIns="68550">
            <a:noAutofit/>
          </a:bodyPr>
          <a:lstStyle>
            <a:lvl1pPr indent="-349250" lvl="0" marL="457200" marR="0" rtl="0" algn="l">
              <a:lnSpc>
                <a:spcPct val="100000"/>
              </a:lnSpc>
              <a:spcBef>
                <a:spcPts val="1200"/>
              </a:spcBef>
              <a:spcAft>
                <a:spcPts val="0"/>
              </a:spcAft>
              <a:buClr>
                <a:srgbClr val="00A0DF"/>
              </a:buClr>
              <a:buSzPts val="1900"/>
              <a:buFont typeface="Arial"/>
              <a:buChar char="•"/>
              <a:defRPr b="0" i="0" sz="2400" u="none" cap="none" strike="noStrike">
                <a:solidFill>
                  <a:schemeClr val="dk2"/>
                </a:solidFill>
                <a:latin typeface="Verdana"/>
                <a:ea typeface="Verdana"/>
                <a:cs typeface="Verdana"/>
                <a:sym typeface="Verdana"/>
              </a:defRPr>
            </a:lvl1pPr>
            <a:lvl2pPr indent="-323850" lvl="1" marL="914400" marR="0" rtl="0" algn="l">
              <a:lnSpc>
                <a:spcPct val="100000"/>
              </a:lnSpc>
              <a:spcBef>
                <a:spcPts val="700"/>
              </a:spcBef>
              <a:spcAft>
                <a:spcPts val="0"/>
              </a:spcAft>
              <a:buClr>
                <a:srgbClr val="00A0DF"/>
              </a:buClr>
              <a:buSzPts val="1500"/>
              <a:buFont typeface="Open Sans"/>
              <a:buChar char="–"/>
              <a:defRPr b="0" i="0" sz="2000" u="none" cap="none" strike="noStrike">
                <a:solidFill>
                  <a:schemeClr val="dk2"/>
                </a:solidFill>
                <a:latin typeface="Verdana"/>
                <a:ea typeface="Verdana"/>
                <a:cs typeface="Verdana"/>
                <a:sym typeface="Verdana"/>
              </a:defRPr>
            </a:lvl2pPr>
            <a:lvl3pPr indent="-323850" lvl="2" marL="1371600" marR="0" rtl="0" algn="l">
              <a:lnSpc>
                <a:spcPct val="100000"/>
              </a:lnSpc>
              <a:spcBef>
                <a:spcPts val="500"/>
              </a:spcBef>
              <a:spcAft>
                <a:spcPts val="0"/>
              </a:spcAft>
              <a:buClr>
                <a:srgbClr val="00A0DF"/>
              </a:buClr>
              <a:buSzPts val="1500"/>
              <a:buFont typeface="Arial"/>
              <a:buChar char="•"/>
              <a:defRPr b="0" i="0" sz="1900" u="none" cap="none" strike="noStrike">
                <a:solidFill>
                  <a:schemeClr val="dk2"/>
                </a:solidFill>
                <a:latin typeface="Verdana"/>
                <a:ea typeface="Verdana"/>
                <a:cs typeface="Verdana"/>
                <a:sym typeface="Verdana"/>
              </a:defRPr>
            </a:lvl3pPr>
            <a:lvl4pPr indent="-304800" lvl="3" marL="1828800" marR="0" rtl="0" algn="l">
              <a:lnSpc>
                <a:spcPct val="100000"/>
              </a:lnSpc>
              <a:spcBef>
                <a:spcPts val="500"/>
              </a:spcBef>
              <a:spcAft>
                <a:spcPts val="0"/>
              </a:spcAft>
              <a:buClr>
                <a:srgbClr val="00A0DF"/>
              </a:buClr>
              <a:buSzPts val="1200"/>
              <a:buFont typeface="Open Sans"/>
              <a:buChar char="–"/>
              <a:defRPr b="0" i="0" sz="1600" u="none" cap="none" strike="noStrike">
                <a:solidFill>
                  <a:schemeClr val="dk2"/>
                </a:solidFill>
                <a:latin typeface="Verdana"/>
                <a:ea typeface="Verdana"/>
                <a:cs typeface="Verdana"/>
                <a:sym typeface="Verdana"/>
              </a:defRPr>
            </a:lvl4pPr>
            <a:lvl5pPr indent="-304800" lvl="4" marL="2286000" marR="0" rtl="0" algn="l">
              <a:lnSpc>
                <a:spcPct val="100000"/>
              </a:lnSpc>
              <a:spcBef>
                <a:spcPts val="500"/>
              </a:spcBef>
              <a:spcAft>
                <a:spcPts val="0"/>
              </a:spcAft>
              <a:buClr>
                <a:srgbClr val="00A0DF"/>
              </a:buClr>
              <a:buSzPts val="1200"/>
              <a:buFont typeface="Arial"/>
              <a:buChar char="•"/>
              <a:defRPr b="0" i="0" sz="1600" u="none" cap="none" strike="noStrike">
                <a:solidFill>
                  <a:schemeClr val="dk2"/>
                </a:solidFill>
                <a:latin typeface="Verdana"/>
                <a:ea typeface="Verdana"/>
                <a:cs typeface="Verdana"/>
                <a:sym typeface="Verdana"/>
              </a:defRPr>
            </a:lvl5pPr>
            <a:lvl6pPr indent="-355600" lvl="5" marL="27432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6pPr>
            <a:lvl7pPr indent="-355600" lvl="6" marL="32004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7pPr>
            <a:lvl8pPr indent="-355600" lvl="7" marL="36576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8pPr>
            <a:lvl9pPr indent="-355600" lvl="8" marL="4114800" marR="0" rtl="0" algn="l">
              <a:lnSpc>
                <a:spcPct val="100000"/>
              </a:lnSpc>
              <a:spcBef>
                <a:spcPts val="500"/>
              </a:spcBef>
              <a:spcAft>
                <a:spcPts val="0"/>
              </a:spcAft>
              <a:buClr>
                <a:schemeClr val="dk1"/>
              </a:buClr>
              <a:buSzPts val="2000"/>
              <a:buFont typeface="Arial"/>
              <a:buChar char="•"/>
              <a:defRPr b="0" i="0" sz="27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8" name="Shape 428"/>
        <p:cNvGrpSpPr/>
        <p:nvPr/>
      </p:nvGrpSpPr>
      <p:grpSpPr>
        <a:xfrm>
          <a:off x="0" y="0"/>
          <a:ext cx="0" cy="0"/>
          <a:chOff x="0" y="0"/>
          <a:chExt cx="0" cy="0"/>
        </a:xfrm>
      </p:grpSpPr>
      <p:sp>
        <p:nvSpPr>
          <p:cNvPr id="429" name="Google Shape;429;p53"/>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3 - 3 Column 1">
  <p:cSld name="B3 - 3 Column">
    <p:spTree>
      <p:nvGrpSpPr>
        <p:cNvPr id="430" name="Shape 430"/>
        <p:cNvGrpSpPr/>
        <p:nvPr/>
      </p:nvGrpSpPr>
      <p:grpSpPr>
        <a:xfrm>
          <a:off x="0" y="0"/>
          <a:ext cx="0" cy="0"/>
          <a:chOff x="0" y="0"/>
          <a:chExt cx="0" cy="0"/>
        </a:xfrm>
      </p:grpSpPr>
      <p:sp>
        <p:nvSpPr>
          <p:cNvPr id="431" name="Google Shape;431;p54"/>
          <p:cNvSpPr txBox="1"/>
          <p:nvPr>
            <p:ph type="title"/>
          </p:nvPr>
        </p:nvSpPr>
        <p:spPr>
          <a:xfrm>
            <a:off x="566948" y="93222"/>
            <a:ext cx="8863200" cy="961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1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32" name="Google Shape;432;p54"/>
          <p:cNvSpPr txBox="1"/>
          <p:nvPr>
            <p:ph idx="1" type="body"/>
          </p:nvPr>
        </p:nvSpPr>
        <p:spPr>
          <a:xfrm>
            <a:off x="566952" y="1746500"/>
            <a:ext cx="3474900" cy="44676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sz="1600"/>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sz="1600"/>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433" name="Google Shape;433;p54"/>
          <p:cNvSpPr txBox="1"/>
          <p:nvPr>
            <p:ph idx="12" type="sldNum"/>
          </p:nvPr>
        </p:nvSpPr>
        <p:spPr>
          <a:xfrm>
            <a:off x="10708115" y="6470525"/>
            <a:ext cx="914400" cy="387600"/>
          </a:xfrm>
          <a:prstGeom prst="rect">
            <a:avLst/>
          </a:prstGeom>
          <a:noFill/>
          <a:ln>
            <a:noFill/>
          </a:ln>
        </p:spPr>
        <p:txBody>
          <a:bodyPr anchorCtr="0" anchor="t" bIns="0" lIns="0" spcFirstLastPara="1" rIns="0" wrap="square" tIns="0">
            <a:noAutofit/>
          </a:bodyPr>
          <a:lstStyle>
            <a:lvl1pPr indent="0" lvl="0"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1pPr>
            <a:lvl2pPr indent="0" lvl="1"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2pPr>
            <a:lvl3pPr indent="0" lvl="2"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3pPr>
            <a:lvl4pPr indent="0" lvl="3"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4pPr>
            <a:lvl5pPr indent="0" lvl="4"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5pPr>
            <a:lvl6pPr indent="0" lvl="5"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6pPr>
            <a:lvl7pPr indent="0" lvl="6"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7pPr>
            <a:lvl8pPr indent="0" lvl="7"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8pPr>
            <a:lvl9pPr indent="0" lvl="8" marL="0" rtl="0" algn="r">
              <a:spcBef>
                <a:spcPts val="0"/>
              </a:spcBef>
              <a:spcAft>
                <a:spcPts val="0"/>
              </a:spcAft>
              <a:buClr>
                <a:schemeClr val="accent2"/>
              </a:buClr>
              <a:buSzPts val="1200"/>
              <a:buFont typeface="Salesforce Sans"/>
              <a:buNone/>
              <a:defRPr sz="1200">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54"/>
          <p:cNvSpPr txBox="1"/>
          <p:nvPr>
            <p:ph idx="2" type="body"/>
          </p:nvPr>
        </p:nvSpPr>
        <p:spPr>
          <a:xfrm>
            <a:off x="4361954" y="1746500"/>
            <a:ext cx="3474900" cy="44676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sz="1600"/>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sz="1600"/>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435" name="Google Shape;435;p54"/>
          <p:cNvSpPr txBox="1"/>
          <p:nvPr>
            <p:ph idx="3" type="body"/>
          </p:nvPr>
        </p:nvSpPr>
        <p:spPr>
          <a:xfrm>
            <a:off x="8147810" y="1746500"/>
            <a:ext cx="3474900" cy="44676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sz="1600"/>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sz="1600"/>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436" name="Google Shape;436;p54"/>
          <p:cNvSpPr txBox="1"/>
          <p:nvPr>
            <p:ph idx="4" type="body"/>
          </p:nvPr>
        </p:nvSpPr>
        <p:spPr>
          <a:xfrm>
            <a:off x="566948" y="1097275"/>
            <a:ext cx="9040800" cy="438000"/>
          </a:xfrm>
          <a:prstGeom prst="rect">
            <a:avLst/>
          </a:prstGeom>
          <a:noFill/>
          <a:ln>
            <a:noFill/>
          </a:ln>
        </p:spPr>
        <p:txBody>
          <a:bodyPr anchorCtr="0" anchor="t" bIns="0" lIns="0" spcFirstLastPara="1" rIns="0" wrap="square" tIns="0">
            <a:noAutofit/>
          </a:bodyPr>
          <a:lstStyle>
            <a:lvl1pPr indent="-374650" lvl="0" marL="457200" rtl="0" algn="l">
              <a:lnSpc>
                <a:spcPct val="100000"/>
              </a:lnSpc>
              <a:spcBef>
                <a:spcPts val="0"/>
              </a:spcBef>
              <a:spcAft>
                <a:spcPts val="0"/>
              </a:spcAft>
              <a:buClr>
                <a:schemeClr val="dk1"/>
              </a:buClr>
              <a:buSzPts val="2300"/>
              <a:buChar char="●"/>
              <a:defRPr sz="2300">
                <a:solidFill>
                  <a:schemeClr val="dk1"/>
                </a:solidFill>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37" name="Shape 437"/>
        <p:cNvGrpSpPr/>
        <p:nvPr/>
      </p:nvGrpSpPr>
      <p:grpSpPr>
        <a:xfrm>
          <a:off x="0" y="0"/>
          <a:ext cx="0" cy="0"/>
          <a:chOff x="0" y="0"/>
          <a:chExt cx="0" cy="0"/>
        </a:xfrm>
      </p:grpSpPr>
      <p:sp>
        <p:nvSpPr>
          <p:cNvPr id="438" name="Google Shape;438;p55"/>
          <p:cNvSpPr/>
          <p:nvPr/>
        </p:nvSpPr>
        <p:spPr>
          <a:xfrm>
            <a:off x="0" y="152401"/>
            <a:ext cx="12179754" cy="474552"/>
          </a:xfrm>
          <a:prstGeom prst="flowChartDocument">
            <a:avLst/>
          </a:prstGeom>
          <a:solidFill>
            <a:srgbClr val="D8D8D8"/>
          </a:soli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sp>
        <p:nvSpPr>
          <p:cNvPr id="439" name="Google Shape;439;p55"/>
          <p:cNvSpPr/>
          <p:nvPr/>
        </p:nvSpPr>
        <p:spPr>
          <a:xfrm>
            <a:off x="0" y="6477000"/>
            <a:ext cx="12179700" cy="381300"/>
          </a:xfrm>
          <a:prstGeom prst="rect">
            <a:avLst/>
          </a:prstGeom>
          <a:no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sp>
        <p:nvSpPr>
          <p:cNvPr id="440" name="Google Shape;440;p55"/>
          <p:cNvSpPr/>
          <p:nvPr/>
        </p:nvSpPr>
        <p:spPr>
          <a:xfrm>
            <a:off x="0" y="-12802"/>
            <a:ext cx="12179754" cy="542322"/>
          </a:xfrm>
          <a:prstGeom prst="flowChartDocument">
            <a:avLst/>
          </a:prstGeom>
          <a:solidFill>
            <a:srgbClr val="002060"/>
          </a:soli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grpSp>
        <p:nvGrpSpPr>
          <p:cNvPr id="441" name="Google Shape;441;p55"/>
          <p:cNvGrpSpPr/>
          <p:nvPr/>
        </p:nvGrpSpPr>
        <p:grpSpPr>
          <a:xfrm>
            <a:off x="11080876" y="79018"/>
            <a:ext cx="759158" cy="728818"/>
            <a:chOff x="3471861" y="1551318"/>
            <a:chExt cx="1257300" cy="1255500"/>
          </a:xfrm>
        </p:grpSpPr>
        <p:pic>
          <p:nvPicPr>
            <p:cNvPr descr="HUD_Seal.bmp" id="442" name="Google Shape;442;p55"/>
            <p:cNvPicPr preferRelativeResize="0"/>
            <p:nvPr/>
          </p:nvPicPr>
          <p:blipFill rotWithShape="1">
            <a:blip r:embed="rId2">
              <a:alphaModFix/>
            </a:blip>
            <a:srcRect b="0" l="0" r="0" t="0"/>
            <a:stretch/>
          </p:blipFill>
          <p:spPr>
            <a:xfrm>
              <a:off x="3665663" y="1734313"/>
              <a:ext cx="855537" cy="875983"/>
            </a:xfrm>
            <a:prstGeom prst="rect">
              <a:avLst/>
            </a:prstGeom>
            <a:noFill/>
            <a:ln>
              <a:noFill/>
            </a:ln>
          </p:spPr>
        </p:pic>
        <p:sp>
          <p:nvSpPr>
            <p:cNvPr id="443" name="Google Shape;443;p55"/>
            <p:cNvSpPr/>
            <p:nvPr/>
          </p:nvSpPr>
          <p:spPr>
            <a:xfrm>
              <a:off x="3622674" y="1708150"/>
              <a:ext cx="946200" cy="933300"/>
            </a:xfrm>
            <a:prstGeom prst="donut">
              <a:avLst>
                <a:gd fmla="val 5535" name="adj"/>
              </a:avLst>
            </a:prstGeom>
            <a:solidFill>
              <a:schemeClr val="lt1"/>
            </a:soli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sp>
          <p:nvSpPr>
            <p:cNvPr id="444" name="Google Shape;444;p55"/>
            <p:cNvSpPr/>
            <p:nvPr/>
          </p:nvSpPr>
          <p:spPr>
            <a:xfrm>
              <a:off x="3471861" y="1551318"/>
              <a:ext cx="1257300" cy="1255500"/>
            </a:xfrm>
            <a:prstGeom prst="donut">
              <a:avLst>
                <a:gd fmla="val 13124" name="adj"/>
              </a:avLst>
            </a:prstGeom>
            <a:solidFill>
              <a:srgbClr val="002060"/>
            </a:soli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grpSp>
      <p:sp>
        <p:nvSpPr>
          <p:cNvPr id="445" name="Google Shape;445;p55"/>
          <p:cNvSpPr txBox="1"/>
          <p:nvPr/>
        </p:nvSpPr>
        <p:spPr>
          <a:xfrm>
            <a:off x="11285749" y="6488669"/>
            <a:ext cx="762900" cy="300300"/>
          </a:xfrm>
          <a:prstGeom prst="rect">
            <a:avLst/>
          </a:prstGeom>
          <a:noFill/>
          <a:ln>
            <a:noFill/>
          </a:ln>
        </p:spPr>
        <p:txBody>
          <a:bodyPr anchorCtr="0" anchor="b" bIns="45675" lIns="91375" spcFirstLastPara="1" rIns="91375" wrap="square" tIns="45675">
            <a:noAutofit/>
          </a:bodyPr>
          <a:lstStyle/>
          <a:p>
            <a:pPr indent="0" lvl="0" marL="0" marR="0" rtl="0" algn="ctr">
              <a:spcBef>
                <a:spcPts val="0"/>
              </a:spcBef>
              <a:spcAft>
                <a:spcPts val="0"/>
              </a:spcAft>
              <a:buNone/>
            </a:pPr>
            <a:fld id="{00000000-1234-1234-1234-123412341234}" type="slidenum">
              <a:rPr b="0" i="0" lang="en" sz="1200" u="none" cap="none" strike="noStrike">
                <a:solidFill>
                  <a:srgbClr val="464653"/>
                </a:solidFill>
                <a:latin typeface="Calibri"/>
                <a:ea typeface="Calibri"/>
                <a:cs typeface="Calibri"/>
                <a:sym typeface="Calibri"/>
              </a:rPr>
              <a:t>‹#›</a:t>
            </a:fld>
            <a:endParaRPr b="0" i="0" sz="1200" u="none" cap="none" strike="noStrike">
              <a:solidFill>
                <a:srgbClr val="464653"/>
              </a:solidFill>
              <a:latin typeface="Calibri"/>
              <a:ea typeface="Calibri"/>
              <a:cs typeface="Calibri"/>
              <a:sym typeface="Calibri"/>
            </a:endParaRPr>
          </a:p>
        </p:txBody>
      </p:sp>
      <p:sp>
        <p:nvSpPr>
          <p:cNvPr id="446" name="Google Shape;446;p55"/>
          <p:cNvSpPr/>
          <p:nvPr/>
        </p:nvSpPr>
        <p:spPr>
          <a:xfrm>
            <a:off x="0" y="6453193"/>
            <a:ext cx="12179700" cy="45600"/>
          </a:xfrm>
          <a:prstGeom prst="rect">
            <a:avLst/>
          </a:prstGeom>
          <a:gradFill>
            <a:gsLst>
              <a:gs pos="0">
                <a:srgbClr val="5F497A"/>
              </a:gs>
              <a:gs pos="50000">
                <a:srgbClr val="B4B4B4"/>
              </a:gs>
              <a:gs pos="100000">
                <a:srgbClr val="D8D8D8"/>
              </a:gs>
            </a:gsLst>
            <a:lin ang="0" scaled="0"/>
          </a:grad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t/>
            </a:r>
            <a:endParaRPr b="0" i="0" sz="1300" u="none" cap="none" strike="noStrike">
              <a:solidFill>
                <a:srgbClr val="FFFFFF"/>
              </a:solidFill>
              <a:latin typeface="Calibri"/>
              <a:ea typeface="Calibri"/>
              <a:cs typeface="Calibri"/>
              <a:sym typeface="Calibri"/>
            </a:endParaRPr>
          </a:p>
        </p:txBody>
      </p:sp>
      <p:sp>
        <p:nvSpPr>
          <p:cNvPr id="447" name="Google Shape;447;p55"/>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1">
  <p:cSld name="2_Title and Content">
    <p:spTree>
      <p:nvGrpSpPr>
        <p:cNvPr id="448" name="Shape 448"/>
        <p:cNvGrpSpPr/>
        <p:nvPr/>
      </p:nvGrpSpPr>
      <p:grpSpPr>
        <a:xfrm>
          <a:off x="0" y="0"/>
          <a:ext cx="0" cy="0"/>
          <a:chOff x="0" y="0"/>
          <a:chExt cx="0" cy="0"/>
        </a:xfrm>
      </p:grpSpPr>
      <p:sp>
        <p:nvSpPr>
          <p:cNvPr id="449" name="Google Shape;449;p56"/>
          <p:cNvSpPr txBox="1"/>
          <p:nvPr>
            <p:ph type="title"/>
          </p:nvPr>
        </p:nvSpPr>
        <p:spPr>
          <a:xfrm>
            <a:off x="608991" y="0"/>
            <a:ext cx="9478200" cy="902400"/>
          </a:xfrm>
          <a:prstGeom prst="rect">
            <a:avLst/>
          </a:prstGeom>
          <a:noFill/>
          <a:ln>
            <a:noFill/>
          </a:ln>
        </p:spPr>
        <p:txBody>
          <a:bodyPr anchorCtr="0" anchor="ctr" bIns="0" lIns="0" spcFirstLastPara="1" rIns="0" wrap="square" tIns="0">
            <a:noAutofit/>
          </a:bodyPr>
          <a:lstStyle>
            <a:lvl1pPr lvl="0" rtl="0" algn="l">
              <a:lnSpc>
                <a:spcPct val="114326"/>
              </a:lnSpc>
              <a:spcBef>
                <a:spcPts val="0"/>
              </a:spcBef>
              <a:spcAft>
                <a:spcPts val="0"/>
              </a:spcAft>
              <a:buSzPts val="1500"/>
              <a:buNone/>
              <a:defRPr sz="2800"/>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450" name="Google Shape;450;p56"/>
          <p:cNvSpPr txBox="1"/>
          <p:nvPr>
            <p:ph idx="12" type="sldNum"/>
          </p:nvPr>
        </p:nvSpPr>
        <p:spPr>
          <a:xfrm>
            <a:off x="10266550" y="6339102"/>
            <a:ext cx="1293000" cy="365100"/>
          </a:xfrm>
          <a:prstGeom prst="rect">
            <a:avLst/>
          </a:prstGeom>
          <a:noFill/>
          <a:ln>
            <a:noFill/>
          </a:ln>
        </p:spPr>
        <p:txBody>
          <a:bodyPr anchorCtr="0" anchor="ctr" bIns="0" lIns="0" spcFirstLastPara="1" rIns="0" wrap="square" tIns="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56"/>
          <p:cNvSpPr txBox="1"/>
          <p:nvPr>
            <p:ph idx="1" type="body"/>
          </p:nvPr>
        </p:nvSpPr>
        <p:spPr>
          <a:xfrm>
            <a:off x="609149" y="1189038"/>
            <a:ext cx="10950300" cy="5022900"/>
          </a:xfrm>
          <a:prstGeom prst="rect">
            <a:avLst/>
          </a:prstGeom>
          <a:noFill/>
          <a:ln>
            <a:noFill/>
          </a:ln>
        </p:spPr>
        <p:txBody>
          <a:bodyPr anchorCtr="0" anchor="t" bIns="0" lIns="0" spcFirstLastPara="1" rIns="0" wrap="square" tIns="0">
            <a:noAutofit/>
          </a:bodyPr>
          <a:lstStyle>
            <a:lvl1pPr indent="-228600" lvl="0" marL="457200" rtl="0" algn="l">
              <a:spcBef>
                <a:spcPts val="1200"/>
              </a:spcBef>
              <a:spcAft>
                <a:spcPts val="0"/>
              </a:spcAft>
              <a:buSzPts val="1900"/>
              <a:buNone/>
              <a:defRPr/>
            </a:lvl1pPr>
            <a:lvl2pPr indent="-349250" lvl="1" marL="914400" rtl="0" algn="l">
              <a:spcBef>
                <a:spcPts val="700"/>
              </a:spcBef>
              <a:spcAft>
                <a:spcPts val="0"/>
              </a:spcAft>
              <a:buSzPts val="1900"/>
              <a:buChar char="•"/>
              <a:defRPr/>
            </a:lvl2pPr>
            <a:lvl3pPr indent="-349250" lvl="2" marL="1371600" rtl="0" algn="l">
              <a:spcBef>
                <a:spcPts val="500"/>
              </a:spcBef>
              <a:spcAft>
                <a:spcPts val="0"/>
              </a:spcAft>
              <a:buSzPts val="1900"/>
              <a:buChar char="•"/>
              <a:defRPr/>
            </a:lvl3pPr>
            <a:lvl4pPr indent="-349250" lvl="3" marL="1828800" rtl="0" algn="l">
              <a:lnSpc>
                <a:spcPct val="100000"/>
              </a:lnSpc>
              <a:spcBef>
                <a:spcPts val="500"/>
              </a:spcBef>
              <a:spcAft>
                <a:spcPts val="0"/>
              </a:spcAft>
              <a:buSzPts val="1900"/>
              <a:buChar char="•"/>
              <a:defRPr/>
            </a:lvl4pPr>
            <a:lvl5pPr indent="-228600" lvl="4" marL="2286000" rtl="0" algn="l">
              <a:spcBef>
                <a:spcPts val="500"/>
              </a:spcBef>
              <a:spcAft>
                <a:spcPts val="0"/>
              </a:spcAft>
              <a:buSzPts val="1900"/>
              <a:buNone/>
              <a:defRPr/>
            </a:lvl5pPr>
            <a:lvl6pPr indent="-349250" lvl="5" marL="2743200" rtl="0" algn="l">
              <a:spcBef>
                <a:spcPts val="400"/>
              </a:spcBef>
              <a:spcAft>
                <a:spcPts val="0"/>
              </a:spcAft>
              <a:buClr>
                <a:schemeClr val="dk1"/>
              </a:buClr>
              <a:buSzPts val="1900"/>
              <a:buChar char="•"/>
              <a:defRPr/>
            </a:lvl6pPr>
            <a:lvl7pPr indent="-349250" lvl="6" marL="3200400" rtl="0" algn="l">
              <a:spcBef>
                <a:spcPts val="400"/>
              </a:spcBef>
              <a:spcAft>
                <a:spcPts val="0"/>
              </a:spcAft>
              <a:buClr>
                <a:schemeClr val="dk1"/>
              </a:buClr>
              <a:buSzPts val="1900"/>
              <a:buChar char="•"/>
              <a:defRPr/>
            </a:lvl7pPr>
            <a:lvl8pPr indent="-349250" lvl="7" marL="3657600" rtl="0" algn="l">
              <a:spcBef>
                <a:spcPts val="400"/>
              </a:spcBef>
              <a:spcAft>
                <a:spcPts val="0"/>
              </a:spcAft>
              <a:buClr>
                <a:schemeClr val="dk1"/>
              </a:buClr>
              <a:buSzPts val="1900"/>
              <a:buChar char="•"/>
              <a:defRPr/>
            </a:lvl8pPr>
            <a:lvl9pPr indent="-349250" lvl="8" marL="4114800" rtl="0" algn="l">
              <a:spcBef>
                <a:spcPts val="400"/>
              </a:spcBef>
              <a:spcAft>
                <a:spcPts val="0"/>
              </a:spcAft>
              <a:buClr>
                <a:schemeClr val="dk1"/>
              </a:buClr>
              <a:buSzPts val="1900"/>
              <a:buChar char="•"/>
              <a:defRPr/>
            </a:lvl9pPr>
          </a:lstStyle>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 2 Column 1" type="twoColTx">
  <p:cSld name="TITLE_AND_TWO_COLUMNS">
    <p:spTree>
      <p:nvGrpSpPr>
        <p:cNvPr id="452" name="Shape 452"/>
        <p:cNvGrpSpPr/>
        <p:nvPr/>
      </p:nvGrpSpPr>
      <p:grpSpPr>
        <a:xfrm>
          <a:off x="0" y="0"/>
          <a:ext cx="0" cy="0"/>
          <a:chOff x="0" y="0"/>
          <a:chExt cx="0" cy="0"/>
        </a:xfrm>
      </p:grpSpPr>
      <p:sp>
        <p:nvSpPr>
          <p:cNvPr id="453" name="Google Shape;453;p57"/>
          <p:cNvSpPr txBox="1"/>
          <p:nvPr>
            <p:ph idx="1" type="body"/>
          </p:nvPr>
        </p:nvSpPr>
        <p:spPr>
          <a:xfrm>
            <a:off x="566925" y="1097275"/>
            <a:ext cx="9040500" cy="438000"/>
          </a:xfrm>
          <a:prstGeom prst="rect">
            <a:avLst/>
          </a:prstGeom>
          <a:noFill/>
          <a:ln>
            <a:noFill/>
          </a:ln>
        </p:spPr>
        <p:txBody>
          <a:bodyPr anchorCtr="0" anchor="t" bIns="0" lIns="0" spcFirstLastPara="1" rIns="0" wrap="square" tIns="0">
            <a:noAutofit/>
          </a:bodyPr>
          <a:lstStyle>
            <a:lvl1pPr indent="-374650" lvl="0" marL="457200" rtl="0" algn="l">
              <a:lnSpc>
                <a:spcPct val="100000"/>
              </a:lnSpc>
              <a:spcBef>
                <a:spcPts val="0"/>
              </a:spcBef>
              <a:spcAft>
                <a:spcPts val="0"/>
              </a:spcAft>
              <a:buClr>
                <a:schemeClr val="dk1"/>
              </a:buClr>
              <a:buSzPts val="2300"/>
              <a:buChar char="●"/>
              <a:defRPr sz="2300">
                <a:solidFill>
                  <a:schemeClr val="dk1"/>
                </a:solidFill>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454" name="Google Shape;454;p57"/>
          <p:cNvSpPr txBox="1"/>
          <p:nvPr>
            <p:ph type="title"/>
          </p:nvPr>
        </p:nvSpPr>
        <p:spPr>
          <a:xfrm>
            <a:off x="576075" y="93223"/>
            <a:ext cx="8862600" cy="961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1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55" name="Google Shape;455;p57"/>
          <p:cNvSpPr txBox="1"/>
          <p:nvPr>
            <p:ph idx="2" type="body"/>
          </p:nvPr>
        </p:nvSpPr>
        <p:spPr>
          <a:xfrm>
            <a:off x="576075" y="1746500"/>
            <a:ext cx="5253000" cy="44676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sz="1600"/>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sz="1600"/>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
        <p:nvSpPr>
          <p:cNvPr id="456" name="Google Shape;456;p57"/>
          <p:cNvSpPr txBox="1"/>
          <p:nvPr>
            <p:ph idx="12" type="sldNum"/>
          </p:nvPr>
        </p:nvSpPr>
        <p:spPr>
          <a:xfrm>
            <a:off x="10707675" y="6470526"/>
            <a:ext cx="9144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57"/>
          <p:cNvSpPr txBox="1"/>
          <p:nvPr>
            <p:ph idx="3" type="body"/>
          </p:nvPr>
        </p:nvSpPr>
        <p:spPr>
          <a:xfrm>
            <a:off x="6350500" y="1746500"/>
            <a:ext cx="5271600" cy="45552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0"/>
              </a:spcBef>
              <a:spcAft>
                <a:spcPts val="0"/>
              </a:spcAft>
              <a:buSzPts val="2000"/>
              <a:buChar char="●"/>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sz="1600"/>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sz="1600"/>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58" name="Shape 458"/>
        <p:cNvGrpSpPr/>
        <p:nvPr/>
      </p:nvGrpSpPr>
      <p:grpSpPr>
        <a:xfrm>
          <a:off x="0" y="0"/>
          <a:ext cx="0" cy="0"/>
          <a:chOff x="0" y="0"/>
          <a:chExt cx="0" cy="0"/>
        </a:xfrm>
      </p:grpSpPr>
      <p:sp>
        <p:nvSpPr>
          <p:cNvPr id="459" name="Google Shape;459;p58"/>
          <p:cNvSpPr txBox="1"/>
          <p:nvPr>
            <p:ph type="title"/>
          </p:nvPr>
        </p:nvSpPr>
        <p:spPr>
          <a:xfrm>
            <a:off x="609039" y="1"/>
            <a:ext cx="9478500" cy="902400"/>
          </a:xfrm>
          <a:prstGeom prst="rect">
            <a:avLst/>
          </a:prstGeom>
          <a:noFill/>
          <a:ln>
            <a:noFill/>
          </a:ln>
        </p:spPr>
        <p:txBody>
          <a:bodyPr anchorCtr="0" anchor="ctr" bIns="0" lIns="0" spcFirstLastPara="1" rIns="0" wrap="square" tIns="0">
            <a:noAutofit/>
          </a:bodyPr>
          <a:lstStyle>
            <a:lvl1pPr lvl="0" marR="0" rtl="0" algn="l">
              <a:lnSpc>
                <a:spcPct val="114285"/>
              </a:lnSpc>
              <a:spcBef>
                <a:spcPts val="0"/>
              </a:spcBef>
              <a:spcAft>
                <a:spcPts val="0"/>
              </a:spcAft>
              <a:buClr>
                <a:schemeClr val="lt1"/>
              </a:buClr>
              <a:buSzPts val="1500"/>
              <a:buFont typeface="Verdana"/>
              <a:buNone/>
              <a:defRPr b="0" i="0" sz="2800" u="none" cap="none" strike="noStrike">
                <a:solidFill>
                  <a:schemeClr val="lt1"/>
                </a:solidFill>
                <a:latin typeface="Verdana"/>
                <a:ea typeface="Verdana"/>
                <a:cs typeface="Verdana"/>
                <a:sym typeface="Verdana"/>
              </a:defRPr>
            </a:lvl1pPr>
            <a:lvl2pPr lvl="1" marR="0" rtl="0" algn="l">
              <a:lnSpc>
                <a:spcPct val="100000"/>
              </a:lnSpc>
              <a:spcBef>
                <a:spcPts val="0"/>
              </a:spcBef>
              <a:spcAft>
                <a:spcPts val="0"/>
              </a:spcAft>
              <a:buClr>
                <a:schemeClr val="lt1"/>
              </a:buClr>
              <a:buSzPts val="1500"/>
              <a:buFont typeface="Ubuntu"/>
              <a:buNone/>
              <a:defRPr b="0" i="0" sz="3200" u="none" cap="none" strike="noStrike">
                <a:solidFill>
                  <a:schemeClr val="lt1"/>
                </a:solidFill>
                <a:latin typeface="Ubuntu"/>
                <a:ea typeface="Ubuntu"/>
                <a:cs typeface="Ubuntu"/>
                <a:sym typeface="Ubuntu"/>
              </a:defRPr>
            </a:lvl2pPr>
            <a:lvl3pPr lvl="2" marR="0" rtl="0" algn="l">
              <a:lnSpc>
                <a:spcPct val="100000"/>
              </a:lnSpc>
              <a:spcBef>
                <a:spcPts val="0"/>
              </a:spcBef>
              <a:spcAft>
                <a:spcPts val="0"/>
              </a:spcAft>
              <a:buClr>
                <a:schemeClr val="lt1"/>
              </a:buClr>
              <a:buSzPts val="1500"/>
              <a:buFont typeface="Ubuntu"/>
              <a:buNone/>
              <a:defRPr b="0" i="0" sz="3200" u="none" cap="none" strike="noStrike">
                <a:solidFill>
                  <a:schemeClr val="lt1"/>
                </a:solidFill>
                <a:latin typeface="Ubuntu"/>
                <a:ea typeface="Ubuntu"/>
                <a:cs typeface="Ubuntu"/>
                <a:sym typeface="Ubuntu"/>
              </a:defRPr>
            </a:lvl3pPr>
            <a:lvl4pPr lvl="3" marR="0" rtl="0" algn="l">
              <a:lnSpc>
                <a:spcPct val="100000"/>
              </a:lnSpc>
              <a:spcBef>
                <a:spcPts val="0"/>
              </a:spcBef>
              <a:spcAft>
                <a:spcPts val="0"/>
              </a:spcAft>
              <a:buClr>
                <a:schemeClr val="lt1"/>
              </a:buClr>
              <a:buSzPts val="1500"/>
              <a:buFont typeface="Ubuntu"/>
              <a:buNone/>
              <a:defRPr b="0" i="0" sz="3200" u="none" cap="none" strike="noStrike">
                <a:solidFill>
                  <a:schemeClr val="lt1"/>
                </a:solidFill>
                <a:latin typeface="Ubuntu"/>
                <a:ea typeface="Ubuntu"/>
                <a:cs typeface="Ubuntu"/>
                <a:sym typeface="Ubuntu"/>
              </a:defRPr>
            </a:lvl4pPr>
            <a:lvl5pPr lvl="4" marR="0" rtl="0" algn="l">
              <a:lnSpc>
                <a:spcPct val="100000"/>
              </a:lnSpc>
              <a:spcBef>
                <a:spcPts val="0"/>
              </a:spcBef>
              <a:spcAft>
                <a:spcPts val="0"/>
              </a:spcAft>
              <a:buClr>
                <a:schemeClr val="lt1"/>
              </a:buClr>
              <a:buSzPts val="1500"/>
              <a:buFont typeface="Ubuntu"/>
              <a:buNone/>
              <a:defRPr b="0" i="0" sz="3200" u="none" cap="none" strike="noStrike">
                <a:solidFill>
                  <a:schemeClr val="lt1"/>
                </a:solidFill>
                <a:latin typeface="Ubuntu"/>
                <a:ea typeface="Ubuntu"/>
                <a:cs typeface="Ubuntu"/>
                <a:sym typeface="Ubuntu"/>
              </a:defRPr>
            </a:lvl5pPr>
            <a:lvl6pPr lvl="5" marR="0" rtl="0" algn="l">
              <a:lnSpc>
                <a:spcPct val="100000"/>
              </a:lnSpc>
              <a:spcBef>
                <a:spcPts val="0"/>
              </a:spcBef>
              <a:spcAft>
                <a:spcPts val="0"/>
              </a:spcAft>
              <a:buClr>
                <a:schemeClr val="lt1"/>
              </a:buClr>
              <a:buSzPts val="1500"/>
              <a:buFont typeface="Ubuntu"/>
              <a:buNone/>
              <a:defRPr b="0" i="0" sz="2700" u="none" cap="none" strike="noStrike">
                <a:solidFill>
                  <a:schemeClr val="lt1"/>
                </a:solidFill>
                <a:latin typeface="Ubuntu"/>
                <a:ea typeface="Ubuntu"/>
                <a:cs typeface="Ubuntu"/>
                <a:sym typeface="Ubuntu"/>
              </a:defRPr>
            </a:lvl6pPr>
            <a:lvl7pPr lvl="6" marR="0" rtl="0" algn="l">
              <a:lnSpc>
                <a:spcPct val="100000"/>
              </a:lnSpc>
              <a:spcBef>
                <a:spcPts val="0"/>
              </a:spcBef>
              <a:spcAft>
                <a:spcPts val="0"/>
              </a:spcAft>
              <a:buClr>
                <a:schemeClr val="lt1"/>
              </a:buClr>
              <a:buSzPts val="1500"/>
              <a:buFont typeface="Ubuntu"/>
              <a:buNone/>
              <a:defRPr b="0" i="0" sz="2700" u="none" cap="none" strike="noStrike">
                <a:solidFill>
                  <a:schemeClr val="lt1"/>
                </a:solidFill>
                <a:latin typeface="Ubuntu"/>
                <a:ea typeface="Ubuntu"/>
                <a:cs typeface="Ubuntu"/>
                <a:sym typeface="Ubuntu"/>
              </a:defRPr>
            </a:lvl7pPr>
            <a:lvl8pPr lvl="7" marR="0" rtl="0" algn="l">
              <a:lnSpc>
                <a:spcPct val="100000"/>
              </a:lnSpc>
              <a:spcBef>
                <a:spcPts val="0"/>
              </a:spcBef>
              <a:spcAft>
                <a:spcPts val="0"/>
              </a:spcAft>
              <a:buClr>
                <a:schemeClr val="lt1"/>
              </a:buClr>
              <a:buSzPts val="1500"/>
              <a:buFont typeface="Ubuntu"/>
              <a:buNone/>
              <a:defRPr b="0" i="0" sz="2700" u="none" cap="none" strike="noStrike">
                <a:solidFill>
                  <a:schemeClr val="lt1"/>
                </a:solidFill>
                <a:latin typeface="Ubuntu"/>
                <a:ea typeface="Ubuntu"/>
                <a:cs typeface="Ubuntu"/>
                <a:sym typeface="Ubuntu"/>
              </a:defRPr>
            </a:lvl8pPr>
            <a:lvl9pPr lvl="8" marR="0" rtl="0" algn="l">
              <a:lnSpc>
                <a:spcPct val="100000"/>
              </a:lnSpc>
              <a:spcBef>
                <a:spcPts val="0"/>
              </a:spcBef>
              <a:spcAft>
                <a:spcPts val="0"/>
              </a:spcAft>
              <a:buClr>
                <a:schemeClr val="lt1"/>
              </a:buClr>
              <a:buSzPts val="1500"/>
              <a:buFont typeface="Ubuntu"/>
              <a:buNone/>
              <a:defRPr b="0" i="0" sz="2700" u="none" cap="none" strike="noStrike">
                <a:solidFill>
                  <a:schemeClr val="lt1"/>
                </a:solidFill>
                <a:latin typeface="Ubuntu"/>
                <a:ea typeface="Ubuntu"/>
                <a:cs typeface="Ubuntu"/>
                <a:sym typeface="Ubuntu"/>
              </a:defRPr>
            </a:lvl9pPr>
          </a:lstStyle>
          <a:p/>
        </p:txBody>
      </p:sp>
      <p:sp>
        <p:nvSpPr>
          <p:cNvPr id="460" name="Google Shape;460;p58"/>
          <p:cNvSpPr txBox="1"/>
          <p:nvPr>
            <p:ph idx="12" type="sldNum"/>
          </p:nvPr>
        </p:nvSpPr>
        <p:spPr>
          <a:xfrm>
            <a:off x="10875753" y="6339104"/>
            <a:ext cx="684000" cy="365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1pPr>
            <a:lvl2pPr indent="0" lvl="1"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2pPr>
            <a:lvl3pPr indent="0" lvl="2"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3pPr>
            <a:lvl4pPr indent="0" lvl="3"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4pPr>
            <a:lvl5pPr indent="0" lvl="4"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5pPr>
            <a:lvl6pPr indent="0" lvl="5"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6pPr>
            <a:lvl7pPr indent="0" lvl="6"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7pPr>
            <a:lvl8pPr indent="0" lvl="7"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8pPr>
            <a:lvl9pPr indent="0" lvl="8" marL="0" marR="0" rtl="0" algn="r">
              <a:lnSpc>
                <a:spcPct val="100000"/>
              </a:lnSpc>
              <a:spcBef>
                <a:spcPts val="0"/>
              </a:spcBef>
              <a:spcAft>
                <a:spcPts val="0"/>
              </a:spcAft>
              <a:buClr>
                <a:srgbClr val="BFBFBF"/>
              </a:buClr>
              <a:buSzPts val="300"/>
              <a:buFont typeface="Verdana"/>
              <a:buNone/>
              <a:defRPr b="0" i="0" sz="1300" u="none" cap="none" strike="noStrike">
                <a:solidFill>
                  <a:srgbClr val="BFBFB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1_2">
    <p:spTree>
      <p:nvGrpSpPr>
        <p:cNvPr id="461" name="Shape 461"/>
        <p:cNvGrpSpPr/>
        <p:nvPr/>
      </p:nvGrpSpPr>
      <p:grpSpPr>
        <a:xfrm>
          <a:off x="0" y="0"/>
          <a:ext cx="0" cy="0"/>
          <a:chOff x="0" y="0"/>
          <a:chExt cx="0" cy="0"/>
        </a:xfrm>
      </p:grpSpPr>
      <p:sp>
        <p:nvSpPr>
          <p:cNvPr id="462" name="Google Shape;462;p59"/>
          <p:cNvSpPr txBox="1"/>
          <p:nvPr>
            <p:ph type="title"/>
          </p:nvPr>
        </p:nvSpPr>
        <p:spPr>
          <a:xfrm>
            <a:off x="566948" y="64000"/>
            <a:ext cx="8863200" cy="987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1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63" name="Google Shape;463;p59"/>
          <p:cNvSpPr txBox="1"/>
          <p:nvPr>
            <p:ph idx="12" type="sldNum"/>
          </p:nvPr>
        </p:nvSpPr>
        <p:spPr>
          <a:xfrm>
            <a:off x="10708115" y="6470525"/>
            <a:ext cx="914400" cy="387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ph idx="1" type="body"/>
          </p:nvPr>
        </p:nvSpPr>
        <p:spPr>
          <a:xfrm>
            <a:off x="566948" y="1097275"/>
            <a:ext cx="9040800" cy="438000"/>
          </a:xfrm>
          <a:prstGeom prst="rect">
            <a:avLst/>
          </a:prstGeom>
          <a:noFill/>
          <a:ln>
            <a:noFill/>
          </a:ln>
        </p:spPr>
        <p:txBody>
          <a:bodyPr anchorCtr="0" anchor="t" bIns="0" lIns="0" spcFirstLastPara="1" rIns="0" wrap="square" tIns="0">
            <a:noAutofit/>
          </a:bodyPr>
          <a:lstStyle>
            <a:lvl1pPr indent="-374650" lvl="0" marL="457200" rtl="0" algn="l">
              <a:lnSpc>
                <a:spcPct val="100000"/>
              </a:lnSpc>
              <a:spcBef>
                <a:spcPts val="0"/>
              </a:spcBef>
              <a:spcAft>
                <a:spcPts val="0"/>
              </a:spcAft>
              <a:buClr>
                <a:schemeClr val="dk1"/>
              </a:buClr>
              <a:buSzPts val="2300"/>
              <a:buChar char="●"/>
              <a:defRPr sz="2300">
                <a:solidFill>
                  <a:schemeClr val="dk1"/>
                </a:solidFill>
              </a:defRPr>
            </a:lvl1pPr>
            <a:lvl2pPr indent="-349250" lvl="1" marL="914400" rtl="0" algn="l">
              <a:lnSpc>
                <a:spcPct val="100000"/>
              </a:lnSpc>
              <a:spcBef>
                <a:spcPts val="2100"/>
              </a:spcBef>
              <a:spcAft>
                <a:spcPts val="0"/>
              </a:spcAft>
              <a:buSzPts val="1900"/>
              <a:buChar char="○"/>
              <a:defRPr/>
            </a:lvl2pPr>
            <a:lvl3pPr indent="-330200" lvl="2" marL="1371600" rtl="0" algn="l">
              <a:lnSpc>
                <a:spcPct val="100000"/>
              </a:lnSpc>
              <a:spcBef>
                <a:spcPts val="2100"/>
              </a:spcBef>
              <a:spcAft>
                <a:spcPts val="0"/>
              </a:spcAft>
              <a:buSzPts val="1600"/>
              <a:buChar char="■"/>
              <a:defRPr/>
            </a:lvl3pPr>
            <a:lvl4pPr indent="-323850" lvl="3" marL="1828800" rtl="0" algn="l">
              <a:lnSpc>
                <a:spcPct val="100000"/>
              </a:lnSpc>
              <a:spcBef>
                <a:spcPts val="2100"/>
              </a:spcBef>
              <a:spcAft>
                <a:spcPts val="0"/>
              </a:spcAft>
              <a:buSzPts val="1500"/>
              <a:buChar char="●"/>
              <a:defRPr/>
            </a:lvl4pPr>
            <a:lvl5pPr indent="-355600" lvl="4" marL="2286000" rtl="0" algn="l">
              <a:lnSpc>
                <a:spcPct val="100000"/>
              </a:lnSpc>
              <a:spcBef>
                <a:spcPts val="2100"/>
              </a:spcBef>
              <a:spcAft>
                <a:spcPts val="0"/>
              </a:spcAft>
              <a:buSzPts val="2000"/>
              <a:buChar char="○"/>
              <a:defRPr/>
            </a:lvl5pPr>
            <a:lvl6pPr indent="-349250" lvl="5" marL="2743200" rtl="0" algn="l">
              <a:lnSpc>
                <a:spcPct val="100000"/>
              </a:lnSpc>
              <a:spcBef>
                <a:spcPts val="2100"/>
              </a:spcBef>
              <a:spcAft>
                <a:spcPts val="0"/>
              </a:spcAft>
              <a:buSzPts val="1900"/>
              <a:buChar char="■"/>
              <a:defRPr/>
            </a:lvl6pPr>
            <a:lvl7pPr indent="-330200" lvl="6" marL="3200400" rtl="0" algn="l">
              <a:lnSpc>
                <a:spcPct val="100000"/>
              </a:lnSpc>
              <a:spcBef>
                <a:spcPts val="2100"/>
              </a:spcBef>
              <a:spcAft>
                <a:spcPts val="0"/>
              </a:spcAft>
              <a:buSzPts val="1600"/>
              <a:buChar char="●"/>
              <a:defRPr/>
            </a:lvl7pPr>
            <a:lvl8pPr indent="-323850" lvl="7" marL="3657600" rtl="0" algn="l">
              <a:lnSpc>
                <a:spcPct val="100000"/>
              </a:lnSpc>
              <a:spcBef>
                <a:spcPts val="2100"/>
              </a:spcBef>
              <a:spcAft>
                <a:spcPts val="0"/>
              </a:spcAft>
              <a:buSzPts val="1500"/>
              <a:buChar char="○"/>
              <a:defRPr/>
            </a:lvl8pPr>
            <a:lvl9pPr indent="-304800" lvl="8" marL="4114800" rtl="0" algn="l">
              <a:lnSpc>
                <a:spcPct val="100000"/>
              </a:lnSpc>
              <a:spcBef>
                <a:spcPts val="2100"/>
              </a:spcBef>
              <a:spcAft>
                <a:spcPts val="2100"/>
              </a:spcAft>
              <a:buSzPts val="12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 A 2">
  <p:cSld name="TITLE_1">
    <p:spTree>
      <p:nvGrpSpPr>
        <p:cNvPr id="465" name="Shape 465"/>
        <p:cNvGrpSpPr/>
        <p:nvPr/>
      </p:nvGrpSpPr>
      <p:grpSpPr>
        <a:xfrm>
          <a:off x="0" y="0"/>
          <a:ext cx="0" cy="0"/>
          <a:chOff x="0" y="0"/>
          <a:chExt cx="0" cy="0"/>
        </a:xfrm>
      </p:grpSpPr>
      <p:sp>
        <p:nvSpPr>
          <p:cNvPr id="466" name="Google Shape;466;p60"/>
          <p:cNvSpPr/>
          <p:nvPr/>
        </p:nvSpPr>
        <p:spPr>
          <a:xfrm>
            <a:off x="0" y="0"/>
            <a:ext cx="12179700" cy="6915900"/>
          </a:xfrm>
          <a:prstGeom prst="rect">
            <a:avLst/>
          </a:prstGeom>
          <a:solidFill>
            <a:srgbClr val="00044C"/>
          </a:solidFill>
          <a:ln>
            <a:noFill/>
          </a:ln>
        </p:spPr>
        <p:txBody>
          <a:bodyPr anchorCtr="0" anchor="ctr" bIns="60900" lIns="121825" spcFirstLastPara="1" rIns="121825" wrap="square" tIns="60900">
            <a:noAutofit/>
          </a:bodyPr>
          <a:lstStyle/>
          <a:p>
            <a:pPr indent="0" lvl="0" marL="0" marR="0" rtl="0" algn="ctr">
              <a:spcBef>
                <a:spcPts val="0"/>
              </a:spcBef>
              <a:spcAft>
                <a:spcPts val="0"/>
              </a:spcAft>
              <a:buNone/>
            </a:pPr>
            <a:r>
              <a:t/>
            </a:r>
            <a:endParaRPr b="0" i="0" sz="2400" u="none" cap="none" strike="noStrike">
              <a:solidFill>
                <a:srgbClr val="FFFFFF"/>
              </a:solidFill>
              <a:latin typeface="Salesforce Sans"/>
              <a:ea typeface="Salesforce Sans"/>
              <a:cs typeface="Salesforce Sans"/>
              <a:sym typeface="Salesforce Sans"/>
            </a:endParaRPr>
          </a:p>
        </p:txBody>
      </p:sp>
      <p:pic>
        <p:nvPicPr>
          <p:cNvPr id="467" name="Google Shape;467;p60"/>
          <p:cNvPicPr preferRelativeResize="0"/>
          <p:nvPr/>
        </p:nvPicPr>
        <p:blipFill rotWithShape="1">
          <a:blip r:embed="rId2">
            <a:alphaModFix/>
          </a:blip>
          <a:srcRect b="0" l="0" r="0" t="9"/>
          <a:stretch/>
        </p:blipFill>
        <p:spPr>
          <a:xfrm>
            <a:off x="0" y="0"/>
            <a:ext cx="12179802" cy="6849427"/>
          </a:xfrm>
          <a:prstGeom prst="rect">
            <a:avLst/>
          </a:prstGeom>
          <a:noFill/>
          <a:ln>
            <a:noFill/>
          </a:ln>
        </p:spPr>
      </p:pic>
      <p:pic>
        <p:nvPicPr>
          <p:cNvPr id="468" name="Google Shape;468;p60"/>
          <p:cNvPicPr preferRelativeResize="0"/>
          <p:nvPr/>
        </p:nvPicPr>
        <p:blipFill rotWithShape="1">
          <a:blip r:embed="rId3">
            <a:alphaModFix/>
          </a:blip>
          <a:srcRect b="0" l="0" r="0" t="0"/>
          <a:stretch/>
        </p:blipFill>
        <p:spPr>
          <a:xfrm>
            <a:off x="487192" y="487680"/>
            <a:ext cx="2265363" cy="682216"/>
          </a:xfrm>
          <a:prstGeom prst="rect">
            <a:avLst/>
          </a:prstGeom>
          <a:noFill/>
          <a:ln>
            <a:noFill/>
          </a:ln>
        </p:spPr>
      </p:pic>
      <p:sp>
        <p:nvSpPr>
          <p:cNvPr id="469" name="Google Shape;469;p60"/>
          <p:cNvSpPr txBox="1"/>
          <p:nvPr>
            <p:ph idx="1" type="subTitle"/>
          </p:nvPr>
        </p:nvSpPr>
        <p:spPr>
          <a:xfrm>
            <a:off x="566928" y="4854475"/>
            <a:ext cx="7666800" cy="761100"/>
          </a:xfrm>
          <a:prstGeom prst="rect">
            <a:avLst/>
          </a:prstGeom>
        </p:spPr>
        <p:txBody>
          <a:bodyPr anchorCtr="0" anchor="t" bIns="0" lIns="0" spcFirstLastPara="1" rIns="0" wrap="square" tIns="0">
            <a:noAutofit/>
          </a:bodyPr>
          <a:lstStyle>
            <a:lvl1pPr lvl="0" rtl="0">
              <a:lnSpc>
                <a:spcPct val="100000"/>
              </a:lnSpc>
              <a:spcBef>
                <a:spcPts val="1100"/>
              </a:spcBef>
              <a:spcAft>
                <a:spcPts val="0"/>
              </a:spcAft>
              <a:buClr>
                <a:srgbClr val="FFFFFF"/>
              </a:buClr>
              <a:buSzPts val="1600"/>
              <a:buNone/>
              <a:defRPr sz="1600">
                <a:solidFill>
                  <a:srgbClr val="FFFFFF"/>
                </a:solidFill>
              </a:defRPr>
            </a:lvl1pPr>
            <a:lvl2pPr lvl="1" rtl="0">
              <a:lnSpc>
                <a:spcPct val="100000"/>
              </a:lnSpc>
              <a:spcBef>
                <a:spcPts val="30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300"/>
              </a:spcBef>
              <a:spcAft>
                <a:spcPts val="0"/>
              </a:spcAft>
              <a:buClr>
                <a:srgbClr val="FFFFFF"/>
              </a:buClr>
              <a:buSzPts val="1600"/>
              <a:buNone/>
              <a:defRPr sz="1600">
                <a:solidFill>
                  <a:srgbClr val="FFFFFF"/>
                </a:solidFill>
              </a:defRPr>
            </a:lvl5pPr>
            <a:lvl6pPr lvl="5" rtl="0">
              <a:lnSpc>
                <a:spcPct val="100000"/>
              </a:lnSpc>
              <a:spcBef>
                <a:spcPts val="400"/>
              </a:spcBef>
              <a:spcAft>
                <a:spcPts val="0"/>
              </a:spcAft>
              <a:buClr>
                <a:srgbClr val="FFFFFF"/>
              </a:buClr>
              <a:buSzPts val="1600"/>
              <a:buNone/>
              <a:defRPr sz="1600">
                <a:solidFill>
                  <a:srgbClr val="FFFFFF"/>
                </a:solidFill>
              </a:defRPr>
            </a:lvl6pPr>
            <a:lvl7pPr lvl="6" rtl="0">
              <a:lnSpc>
                <a:spcPct val="100000"/>
              </a:lnSpc>
              <a:spcBef>
                <a:spcPts val="400"/>
              </a:spcBef>
              <a:spcAft>
                <a:spcPts val="0"/>
              </a:spcAft>
              <a:buClr>
                <a:srgbClr val="FFFFFF"/>
              </a:buClr>
              <a:buSzPts val="2000"/>
              <a:buNone/>
              <a:defRPr>
                <a:solidFill>
                  <a:srgbClr val="FFFFFF"/>
                </a:solidFill>
              </a:defRPr>
            </a:lvl7pPr>
            <a:lvl8pPr lvl="7" rtl="0">
              <a:lnSpc>
                <a:spcPct val="100000"/>
              </a:lnSpc>
              <a:spcBef>
                <a:spcPts val="400"/>
              </a:spcBef>
              <a:spcAft>
                <a:spcPts val="0"/>
              </a:spcAft>
              <a:buClr>
                <a:srgbClr val="FFFFFF"/>
              </a:buClr>
              <a:buSzPts val="1600"/>
              <a:buNone/>
              <a:defRPr sz="1600">
                <a:solidFill>
                  <a:srgbClr val="FFFFFF"/>
                </a:solidFill>
              </a:defRPr>
            </a:lvl8pPr>
            <a:lvl9pPr lvl="8" rtl="0">
              <a:lnSpc>
                <a:spcPct val="100000"/>
              </a:lnSpc>
              <a:spcBef>
                <a:spcPts val="400"/>
              </a:spcBef>
              <a:spcAft>
                <a:spcPts val="0"/>
              </a:spcAft>
              <a:buClr>
                <a:srgbClr val="FFFFFF"/>
              </a:buClr>
              <a:buSzPts val="1600"/>
              <a:buNone/>
              <a:defRPr sz="1600">
                <a:solidFill>
                  <a:srgbClr val="FFFFFF"/>
                </a:solidFill>
              </a:defRPr>
            </a:lvl9pPr>
          </a:lstStyle>
          <a:p/>
        </p:txBody>
      </p:sp>
      <p:sp>
        <p:nvSpPr>
          <p:cNvPr id="470" name="Google Shape;470;p60"/>
          <p:cNvSpPr txBox="1"/>
          <p:nvPr>
            <p:ph type="ctrTitle"/>
          </p:nvPr>
        </p:nvSpPr>
        <p:spPr>
          <a:xfrm>
            <a:off x="566928" y="992775"/>
            <a:ext cx="6560100" cy="273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rgbClr val="FFFFFF"/>
              </a:buClr>
              <a:buSzPts val="1500"/>
              <a:buNone/>
              <a:defRPr b="1">
                <a:solidFill>
                  <a:srgbClr val="FFFFFF"/>
                </a:solidFill>
              </a:defRPr>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71" name="Google Shape;471;p60"/>
          <p:cNvSpPr txBox="1"/>
          <p:nvPr>
            <p:ph idx="2" type="subTitle"/>
          </p:nvPr>
        </p:nvSpPr>
        <p:spPr>
          <a:xfrm>
            <a:off x="566928" y="3778825"/>
            <a:ext cx="6560100" cy="761100"/>
          </a:xfrm>
          <a:prstGeom prst="rect">
            <a:avLst/>
          </a:prstGeom>
        </p:spPr>
        <p:txBody>
          <a:bodyPr anchorCtr="0" anchor="t" bIns="0" lIns="0" spcFirstLastPara="1" rIns="0" wrap="square" tIns="0">
            <a:noAutofit/>
          </a:bodyPr>
          <a:lstStyle>
            <a:lvl1pPr lvl="0" rtl="0">
              <a:lnSpc>
                <a:spcPct val="100000"/>
              </a:lnSpc>
              <a:spcBef>
                <a:spcPts val="1100"/>
              </a:spcBef>
              <a:spcAft>
                <a:spcPts val="0"/>
              </a:spcAft>
              <a:buClr>
                <a:srgbClr val="FFFFFF"/>
              </a:buClr>
              <a:buSzPts val="2200"/>
              <a:buNone/>
              <a:defRPr sz="2200">
                <a:solidFill>
                  <a:srgbClr val="FFFFFF"/>
                </a:solidFill>
              </a:defRPr>
            </a:lvl1pPr>
            <a:lvl2pPr lvl="1" rtl="0">
              <a:lnSpc>
                <a:spcPct val="100000"/>
              </a:lnSpc>
              <a:spcBef>
                <a:spcPts val="300"/>
              </a:spcBef>
              <a:spcAft>
                <a:spcPts val="0"/>
              </a:spcAft>
              <a:buClr>
                <a:srgbClr val="FFFFFF"/>
              </a:buClr>
              <a:buSzPts val="2200"/>
              <a:buNone/>
              <a:defRPr sz="2200">
                <a:solidFill>
                  <a:srgbClr val="FFFFFF"/>
                </a:solidFill>
              </a:defRPr>
            </a:lvl2pPr>
            <a:lvl3pPr lvl="2" rtl="0">
              <a:lnSpc>
                <a:spcPct val="100000"/>
              </a:lnSpc>
              <a:spcBef>
                <a:spcPts val="0"/>
              </a:spcBef>
              <a:spcAft>
                <a:spcPts val="0"/>
              </a:spcAft>
              <a:buClr>
                <a:srgbClr val="FFFFFF"/>
              </a:buClr>
              <a:buSzPts val="2200"/>
              <a:buNone/>
              <a:defRPr sz="2200">
                <a:solidFill>
                  <a:srgbClr val="FFFFFF"/>
                </a:solidFill>
              </a:defRPr>
            </a:lvl3pPr>
            <a:lvl4pPr lvl="3" rtl="0">
              <a:lnSpc>
                <a:spcPct val="100000"/>
              </a:lnSpc>
              <a:spcBef>
                <a:spcPts val="0"/>
              </a:spcBef>
              <a:spcAft>
                <a:spcPts val="0"/>
              </a:spcAft>
              <a:buClr>
                <a:srgbClr val="FFFFFF"/>
              </a:buClr>
              <a:buSzPts val="2200"/>
              <a:buNone/>
              <a:defRPr sz="2200">
                <a:solidFill>
                  <a:srgbClr val="FFFFFF"/>
                </a:solidFill>
              </a:defRPr>
            </a:lvl4pPr>
            <a:lvl5pPr lvl="4" rtl="0">
              <a:lnSpc>
                <a:spcPct val="100000"/>
              </a:lnSpc>
              <a:spcBef>
                <a:spcPts val="300"/>
              </a:spcBef>
              <a:spcAft>
                <a:spcPts val="0"/>
              </a:spcAft>
              <a:buClr>
                <a:srgbClr val="FFFFFF"/>
              </a:buClr>
              <a:buSzPts val="2200"/>
              <a:buNone/>
              <a:defRPr sz="2200">
                <a:solidFill>
                  <a:srgbClr val="FFFFFF"/>
                </a:solidFill>
              </a:defRPr>
            </a:lvl5pPr>
            <a:lvl6pPr lvl="5" rtl="0">
              <a:lnSpc>
                <a:spcPct val="100000"/>
              </a:lnSpc>
              <a:spcBef>
                <a:spcPts val="400"/>
              </a:spcBef>
              <a:spcAft>
                <a:spcPts val="0"/>
              </a:spcAft>
              <a:buClr>
                <a:srgbClr val="FFFFFF"/>
              </a:buClr>
              <a:buSzPts val="2200"/>
              <a:buNone/>
              <a:defRPr sz="2200">
                <a:solidFill>
                  <a:srgbClr val="FFFFFF"/>
                </a:solidFill>
              </a:defRPr>
            </a:lvl6pPr>
            <a:lvl7pPr lvl="6" rtl="0">
              <a:lnSpc>
                <a:spcPct val="100000"/>
              </a:lnSpc>
              <a:spcBef>
                <a:spcPts val="400"/>
              </a:spcBef>
              <a:spcAft>
                <a:spcPts val="0"/>
              </a:spcAft>
              <a:buClr>
                <a:srgbClr val="FFFFFF"/>
              </a:buClr>
              <a:buSzPts val="2200"/>
              <a:buNone/>
              <a:defRPr sz="2200">
                <a:solidFill>
                  <a:srgbClr val="FFFFFF"/>
                </a:solidFill>
              </a:defRPr>
            </a:lvl7pPr>
            <a:lvl8pPr lvl="7" rtl="0">
              <a:lnSpc>
                <a:spcPct val="100000"/>
              </a:lnSpc>
              <a:spcBef>
                <a:spcPts val="400"/>
              </a:spcBef>
              <a:spcAft>
                <a:spcPts val="0"/>
              </a:spcAft>
              <a:buClr>
                <a:srgbClr val="FFFFFF"/>
              </a:buClr>
              <a:buSzPts val="2200"/>
              <a:buNone/>
              <a:defRPr sz="2200">
                <a:solidFill>
                  <a:srgbClr val="FFFFFF"/>
                </a:solidFill>
              </a:defRPr>
            </a:lvl8pPr>
            <a:lvl9pPr lvl="8" rtl="0">
              <a:lnSpc>
                <a:spcPct val="100000"/>
              </a:lnSpc>
              <a:spcBef>
                <a:spcPts val="400"/>
              </a:spcBef>
              <a:spcAft>
                <a:spcPts val="0"/>
              </a:spcAft>
              <a:buClr>
                <a:srgbClr val="FFFFFF"/>
              </a:buClr>
              <a:buSzPts val="2200"/>
              <a:buNone/>
              <a:defRPr sz="2200">
                <a:solidFill>
                  <a:srgbClr val="FFFFFF"/>
                </a:solidFill>
              </a:defRPr>
            </a:lvl9pPr>
          </a:lstStyle>
          <a:p/>
        </p:txBody>
      </p:sp>
      <p:sp>
        <p:nvSpPr>
          <p:cNvPr id="472" name="Google Shape;472;p60"/>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 2 Column">
  <p:cSld name="2 Column">
    <p:bg>
      <p:bgPr>
        <a:solidFill>
          <a:srgbClr val="F4F4F4"/>
        </a:solidFill>
      </p:bgPr>
    </p:bg>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0" y="893"/>
            <a:ext cx="12173453" cy="6847567"/>
          </a:xfrm>
          <a:prstGeom prst="rect">
            <a:avLst/>
          </a:prstGeom>
          <a:noFill/>
          <a:ln>
            <a:noFill/>
          </a:ln>
        </p:spPr>
      </p:pic>
      <p:sp>
        <p:nvSpPr>
          <p:cNvPr id="56" name="Google Shape;56;p7"/>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solidFill>
                  <a:schemeClr val="dk1"/>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57" name="Google Shape;57;p7"/>
          <p:cNvSpPr txBox="1"/>
          <p:nvPr>
            <p:ph idx="1" type="body"/>
          </p:nvPr>
        </p:nvSpPr>
        <p:spPr>
          <a:xfrm>
            <a:off x="571077" y="1611885"/>
            <a:ext cx="5299500" cy="422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sz="1900">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58" name="Google Shape;58;p7"/>
          <p:cNvSpPr txBox="1"/>
          <p:nvPr>
            <p:ph idx="2" type="body"/>
          </p:nvPr>
        </p:nvSpPr>
        <p:spPr>
          <a:xfrm>
            <a:off x="6309257" y="1611885"/>
            <a:ext cx="5299500" cy="4223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59" name="Google Shape;59;p7"/>
          <p:cNvSpPr txBox="1"/>
          <p:nvPr>
            <p:ph idx="3" type="body"/>
          </p:nvPr>
        </p:nvSpPr>
        <p:spPr>
          <a:xfrm>
            <a:off x="571081" y="1097179"/>
            <a:ext cx="11037600" cy="338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2300"/>
              <a:buNone/>
              <a:defRPr b="0"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60" name="Google Shape;60;p7"/>
          <p:cNvSpPr txBox="1"/>
          <p:nvPr>
            <p:ph idx="11" type="ftr"/>
          </p:nvPr>
        </p:nvSpPr>
        <p:spPr>
          <a:xfrm>
            <a:off x="571081" y="6549530"/>
            <a:ext cx="5504100" cy="21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500"/>
              <a:buNone/>
              <a:defRPr>
                <a:solidFill>
                  <a:srgbClr val="6A625B"/>
                </a:solidFill>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61" name="Google Shape;61;p7"/>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62" name="Google Shape;62;p7"/>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1">
    <p:spTree>
      <p:nvGrpSpPr>
        <p:cNvPr id="473" name="Shape 473"/>
        <p:cNvGrpSpPr/>
        <p:nvPr/>
      </p:nvGrpSpPr>
      <p:grpSpPr>
        <a:xfrm>
          <a:off x="0" y="0"/>
          <a:ext cx="0" cy="0"/>
          <a:chOff x="0" y="0"/>
          <a:chExt cx="0" cy="0"/>
        </a:xfrm>
      </p:grpSpPr>
      <p:sp>
        <p:nvSpPr>
          <p:cNvPr id="474" name="Google Shape;474;p61"/>
          <p:cNvSpPr txBox="1"/>
          <p:nvPr>
            <p:ph type="title"/>
          </p:nvPr>
        </p:nvSpPr>
        <p:spPr>
          <a:xfrm>
            <a:off x="811987" y="430503"/>
            <a:ext cx="10961700" cy="868500"/>
          </a:xfrm>
          <a:prstGeom prst="rect">
            <a:avLst/>
          </a:prstGeom>
          <a:noFill/>
          <a:ln>
            <a:noFill/>
          </a:ln>
        </p:spPr>
        <p:txBody>
          <a:bodyPr anchorCtr="0" anchor="ctr" bIns="45700" lIns="91425" spcFirstLastPara="1" rIns="91425" wrap="square" tIns="45700">
            <a:noAutofit/>
          </a:bodyPr>
          <a:lstStyle>
            <a:lvl1pPr lvl="0" rtl="0" algn="ctr">
              <a:lnSpc>
                <a:spcPct val="72727"/>
              </a:lnSpc>
              <a:spcBef>
                <a:spcPts val="0"/>
              </a:spcBef>
              <a:spcAft>
                <a:spcPts val="0"/>
              </a:spcAft>
              <a:buClr>
                <a:schemeClr val="dk1"/>
              </a:buClr>
              <a:buSzPts val="4400"/>
              <a:buFont typeface="Calibri"/>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475" name="Google Shape;475;p61"/>
          <p:cNvSpPr txBox="1"/>
          <p:nvPr>
            <p:ph idx="12" type="sldNum"/>
          </p:nvPr>
        </p:nvSpPr>
        <p:spPr>
          <a:xfrm>
            <a:off x="11187234" y="93030"/>
            <a:ext cx="660600" cy="1809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sz="1200">
                <a:solidFill>
                  <a:srgbClr val="7F7F7F"/>
                </a:solidFill>
                <a:latin typeface="Constantia"/>
                <a:ea typeface="Constantia"/>
                <a:cs typeface="Constantia"/>
                <a:sym typeface="Constantia"/>
              </a:defRPr>
            </a:lvl1pPr>
            <a:lvl2pPr indent="0" lvl="1" marL="0" rtl="0" algn="ctr">
              <a:spcBef>
                <a:spcPts val="0"/>
              </a:spcBef>
              <a:buNone/>
              <a:defRPr sz="1200">
                <a:solidFill>
                  <a:srgbClr val="7F7F7F"/>
                </a:solidFill>
                <a:latin typeface="Constantia"/>
                <a:ea typeface="Constantia"/>
                <a:cs typeface="Constantia"/>
                <a:sym typeface="Constantia"/>
              </a:defRPr>
            </a:lvl2pPr>
            <a:lvl3pPr indent="0" lvl="2" marL="0" rtl="0" algn="ctr">
              <a:spcBef>
                <a:spcPts val="0"/>
              </a:spcBef>
              <a:buNone/>
              <a:defRPr sz="1200">
                <a:solidFill>
                  <a:srgbClr val="7F7F7F"/>
                </a:solidFill>
                <a:latin typeface="Constantia"/>
                <a:ea typeface="Constantia"/>
                <a:cs typeface="Constantia"/>
                <a:sym typeface="Constantia"/>
              </a:defRPr>
            </a:lvl3pPr>
            <a:lvl4pPr indent="0" lvl="3" marL="0" rtl="0" algn="ctr">
              <a:spcBef>
                <a:spcPts val="0"/>
              </a:spcBef>
              <a:buNone/>
              <a:defRPr sz="1200">
                <a:solidFill>
                  <a:srgbClr val="7F7F7F"/>
                </a:solidFill>
                <a:latin typeface="Constantia"/>
                <a:ea typeface="Constantia"/>
                <a:cs typeface="Constantia"/>
                <a:sym typeface="Constantia"/>
              </a:defRPr>
            </a:lvl4pPr>
            <a:lvl5pPr indent="0" lvl="4" marL="0" rtl="0" algn="ctr">
              <a:spcBef>
                <a:spcPts val="0"/>
              </a:spcBef>
              <a:buNone/>
              <a:defRPr sz="1200">
                <a:solidFill>
                  <a:srgbClr val="7F7F7F"/>
                </a:solidFill>
                <a:latin typeface="Constantia"/>
                <a:ea typeface="Constantia"/>
                <a:cs typeface="Constantia"/>
                <a:sym typeface="Constantia"/>
              </a:defRPr>
            </a:lvl5pPr>
            <a:lvl6pPr indent="0" lvl="5" marL="0" rtl="0" algn="ctr">
              <a:spcBef>
                <a:spcPts val="0"/>
              </a:spcBef>
              <a:buNone/>
              <a:defRPr sz="1200">
                <a:solidFill>
                  <a:srgbClr val="7F7F7F"/>
                </a:solidFill>
                <a:latin typeface="Constantia"/>
                <a:ea typeface="Constantia"/>
                <a:cs typeface="Constantia"/>
                <a:sym typeface="Constantia"/>
              </a:defRPr>
            </a:lvl6pPr>
            <a:lvl7pPr indent="0" lvl="6" marL="0" rtl="0" algn="ctr">
              <a:spcBef>
                <a:spcPts val="0"/>
              </a:spcBef>
              <a:buNone/>
              <a:defRPr sz="1200">
                <a:solidFill>
                  <a:srgbClr val="7F7F7F"/>
                </a:solidFill>
                <a:latin typeface="Constantia"/>
                <a:ea typeface="Constantia"/>
                <a:cs typeface="Constantia"/>
                <a:sym typeface="Constantia"/>
              </a:defRPr>
            </a:lvl7pPr>
            <a:lvl8pPr indent="0" lvl="7" marL="0" rtl="0" algn="ctr">
              <a:spcBef>
                <a:spcPts val="0"/>
              </a:spcBef>
              <a:buNone/>
              <a:defRPr sz="1200">
                <a:solidFill>
                  <a:srgbClr val="7F7F7F"/>
                </a:solidFill>
                <a:latin typeface="Constantia"/>
                <a:ea typeface="Constantia"/>
                <a:cs typeface="Constantia"/>
                <a:sym typeface="Constantia"/>
              </a:defRPr>
            </a:lvl8pPr>
            <a:lvl9pPr indent="0" lvl="8" marL="0" rtl="0" algn="ctr">
              <a:spcBef>
                <a:spcPts val="0"/>
              </a:spcBef>
              <a:buNone/>
              <a:defRPr sz="1200">
                <a:solidFill>
                  <a:srgbClr val="7F7F7F"/>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n"/>
              <a:t>‹#›</a:t>
            </a:fld>
            <a:endParaRPr/>
          </a:p>
        </p:txBody>
      </p:sp>
      <p:cxnSp>
        <p:nvCxnSpPr>
          <p:cNvPr id="476" name="Google Shape;476;p61"/>
          <p:cNvCxnSpPr>
            <a:stCxn id="475" idx="3"/>
            <a:endCxn id="475" idx="3"/>
          </p:cNvCxnSpPr>
          <p:nvPr/>
        </p:nvCxnSpPr>
        <p:spPr>
          <a:xfrm>
            <a:off x="11847834" y="183480"/>
            <a:ext cx="0" cy="0"/>
          </a:xfrm>
          <a:prstGeom prst="straightConnector1">
            <a:avLst/>
          </a:prstGeom>
          <a:noFill/>
          <a:ln cap="rnd" cmpd="sng" w="9525">
            <a:solidFill>
              <a:schemeClr val="dk1"/>
            </a:solidFill>
            <a:prstDash val="solid"/>
            <a:round/>
            <a:headEnd len="sm" w="sm" type="none"/>
            <a:tailEnd len="sm" w="sm" type="none"/>
          </a:ln>
        </p:spPr>
      </p:cxnSp>
      <p:cxnSp>
        <p:nvCxnSpPr>
          <p:cNvPr id="477" name="Google Shape;477;p61"/>
          <p:cNvCxnSpPr/>
          <p:nvPr/>
        </p:nvCxnSpPr>
        <p:spPr>
          <a:xfrm>
            <a:off x="11773807" y="90459"/>
            <a:ext cx="0" cy="152400"/>
          </a:xfrm>
          <a:prstGeom prst="straightConnector1">
            <a:avLst/>
          </a:prstGeom>
          <a:noFill/>
          <a:ln cap="rnd" cmpd="sng" w="9525">
            <a:solidFill>
              <a:schemeClr val="accent4"/>
            </a:solidFill>
            <a:prstDash val="solid"/>
            <a:round/>
            <a:headEnd len="sm" w="sm" type="none"/>
            <a:tailEnd len="sm" w="sm" type="none"/>
          </a:ln>
        </p:spPr>
      </p:cxnSp>
      <p:cxnSp>
        <p:nvCxnSpPr>
          <p:cNvPr id="478" name="Google Shape;478;p61"/>
          <p:cNvCxnSpPr/>
          <p:nvPr/>
        </p:nvCxnSpPr>
        <p:spPr>
          <a:xfrm>
            <a:off x="11266315" y="90459"/>
            <a:ext cx="0" cy="152400"/>
          </a:xfrm>
          <a:prstGeom prst="straightConnector1">
            <a:avLst/>
          </a:prstGeom>
          <a:noFill/>
          <a:ln cap="rnd" cmpd="sng" w="9525">
            <a:solidFill>
              <a:schemeClr val="accent4"/>
            </a:solidFill>
            <a:prstDash val="solid"/>
            <a:round/>
            <a:headEnd len="sm" w="sm" type="none"/>
            <a:tailEnd len="sm" w="sm" type="none"/>
          </a:ln>
        </p:spPr>
      </p:cxnSp>
      <p:sp>
        <p:nvSpPr>
          <p:cNvPr id="479" name="Google Shape;479;p61"/>
          <p:cNvSpPr/>
          <p:nvPr/>
        </p:nvSpPr>
        <p:spPr>
          <a:xfrm>
            <a:off x="0" y="0"/>
            <a:ext cx="563700" cy="1117500"/>
          </a:xfrm>
          <a:prstGeom prst="rect">
            <a:avLst/>
          </a:prstGeom>
          <a:solidFill>
            <a:srgbClr val="EFC20D"/>
          </a:solidFill>
          <a:ln>
            <a:noFill/>
          </a:ln>
        </p:spPr>
        <p:txBody>
          <a:bodyPr anchorCtr="0" anchor="ctr" bIns="45700" lIns="91425" spcFirstLastPara="1" rIns="91425" wrap="square" tIns="45700">
            <a:noAutofit/>
          </a:bodyPr>
          <a:lstStyle/>
          <a:p>
            <a:pPr indent="0" lvl="0" marL="0" marR="0" rtl="0" algn="ctr">
              <a:lnSpc>
                <a:spcPct val="138888"/>
              </a:lnSpc>
              <a:spcBef>
                <a:spcPts val="0"/>
              </a:spcBef>
              <a:spcAft>
                <a:spcPts val="0"/>
              </a:spcAft>
              <a:buNone/>
            </a:pPr>
            <a:r>
              <a:t/>
            </a:r>
            <a:endParaRPr b="1" sz="1800">
              <a:solidFill>
                <a:srgbClr val="000000"/>
              </a:solidFill>
              <a:latin typeface="Arial"/>
              <a:ea typeface="Arial"/>
              <a:cs typeface="Arial"/>
              <a:sym typeface="Arial"/>
            </a:endParaRPr>
          </a:p>
        </p:txBody>
      </p:sp>
      <p:cxnSp>
        <p:nvCxnSpPr>
          <p:cNvPr id="480" name="Google Shape;480;p61"/>
          <p:cNvCxnSpPr/>
          <p:nvPr/>
        </p:nvCxnSpPr>
        <p:spPr>
          <a:xfrm>
            <a:off x="1119655" y="1178468"/>
            <a:ext cx="10582500" cy="0"/>
          </a:xfrm>
          <a:prstGeom prst="straightConnector1">
            <a:avLst/>
          </a:prstGeom>
          <a:solidFill>
            <a:srgbClr val="FFCC99"/>
          </a:solidFill>
          <a:ln cap="flat" cmpd="sng" w="12700">
            <a:solidFill>
              <a:srgbClr val="EFC20D"/>
            </a:solidFill>
            <a:prstDash val="solid"/>
            <a:round/>
            <a:headEnd len="sm" w="sm" type="none"/>
            <a:tailEnd len="sm" w="sm" type="none"/>
          </a:ln>
        </p:spPr>
      </p:cxnSp>
      <p:sp>
        <p:nvSpPr>
          <p:cNvPr id="481" name="Google Shape;481;p61"/>
          <p:cNvSpPr/>
          <p:nvPr/>
        </p:nvSpPr>
        <p:spPr>
          <a:xfrm>
            <a:off x="0" y="1320801"/>
            <a:ext cx="541500" cy="55371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38888"/>
              </a:lnSpc>
              <a:spcBef>
                <a:spcPts val="0"/>
              </a:spcBef>
              <a:spcAft>
                <a:spcPts val="0"/>
              </a:spcAft>
              <a:buNone/>
            </a:pPr>
            <a:r>
              <a:t/>
            </a:r>
            <a:endParaRPr b="1" sz="1800">
              <a:solidFill>
                <a:srgbClr val="005F9E"/>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3 - 3 Column">
  <p:cSld name="3 Column">
    <p:bg>
      <p:bgPr>
        <a:solidFill>
          <a:srgbClr val="F4F4F4"/>
        </a:solidFill>
      </p:bgPr>
    </p:bg>
    <p:spTree>
      <p:nvGrpSpPr>
        <p:cNvPr id="63"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b="0" l="0" r="0" t="0"/>
          <a:stretch/>
        </p:blipFill>
        <p:spPr>
          <a:xfrm>
            <a:off x="0" y="893"/>
            <a:ext cx="12173453" cy="6847567"/>
          </a:xfrm>
          <a:prstGeom prst="rect">
            <a:avLst/>
          </a:prstGeom>
          <a:noFill/>
          <a:ln>
            <a:noFill/>
          </a:ln>
        </p:spPr>
      </p:pic>
      <p:sp>
        <p:nvSpPr>
          <p:cNvPr id="65" name="Google Shape;65;p8"/>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66" name="Google Shape;66;p8"/>
          <p:cNvSpPr txBox="1"/>
          <p:nvPr>
            <p:ph idx="1" type="body"/>
          </p:nvPr>
        </p:nvSpPr>
        <p:spPr>
          <a:xfrm>
            <a:off x="571077" y="1611885"/>
            <a:ext cx="3426600" cy="4224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67" name="Google Shape;67;p8"/>
          <p:cNvSpPr txBox="1"/>
          <p:nvPr>
            <p:ph idx="2" type="body"/>
          </p:nvPr>
        </p:nvSpPr>
        <p:spPr>
          <a:xfrm>
            <a:off x="4374126" y="1611603"/>
            <a:ext cx="3426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68" name="Google Shape;68;p8"/>
          <p:cNvSpPr txBox="1"/>
          <p:nvPr>
            <p:ph idx="3" type="body"/>
          </p:nvPr>
        </p:nvSpPr>
        <p:spPr>
          <a:xfrm>
            <a:off x="8177174" y="1611313"/>
            <a:ext cx="3426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solidFill>
                  <a:schemeClr val="accent2"/>
                </a:solidFill>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69" name="Google Shape;69;p8"/>
          <p:cNvSpPr txBox="1"/>
          <p:nvPr>
            <p:ph idx="4" type="body"/>
          </p:nvPr>
        </p:nvSpPr>
        <p:spPr>
          <a:xfrm>
            <a:off x="571081"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sp>
        <p:nvSpPr>
          <p:cNvPr id="70" name="Google Shape;70;p8"/>
          <p:cNvSpPr txBox="1"/>
          <p:nvPr>
            <p:ph idx="11" type="ftr"/>
          </p:nvPr>
        </p:nvSpPr>
        <p:spPr>
          <a:xfrm>
            <a:off x="571081" y="6549530"/>
            <a:ext cx="5504100" cy="21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pic>
        <p:nvPicPr>
          <p:cNvPr id="71" name="Google Shape;71;p8"/>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72" name="Google Shape;72;p8"/>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1 - Above Trees Vignette - Left">
  <p:cSld name="Above Trees Vignette - Left">
    <p:bg>
      <p:bgPr>
        <a:solidFill>
          <a:srgbClr val="F4F4F4"/>
        </a:solidFill>
      </p:bgPr>
    </p:bg>
    <p:spTree>
      <p:nvGrpSpPr>
        <p:cNvPr id="73" name="Shape 73"/>
        <p:cNvGrpSpPr/>
        <p:nvPr/>
      </p:nvGrpSpPr>
      <p:grpSpPr>
        <a:xfrm>
          <a:off x="0" y="0"/>
          <a:ext cx="0" cy="0"/>
          <a:chOff x="0" y="0"/>
          <a:chExt cx="0" cy="0"/>
        </a:xfrm>
      </p:grpSpPr>
      <p:pic>
        <p:nvPicPr>
          <p:cNvPr id="74" name="Google Shape;74;p9"/>
          <p:cNvPicPr preferRelativeResize="0"/>
          <p:nvPr/>
        </p:nvPicPr>
        <p:blipFill rotWithShape="1">
          <a:blip r:embed="rId2">
            <a:alphaModFix/>
          </a:blip>
          <a:srcRect b="0" l="0" r="0" t="0"/>
          <a:stretch/>
        </p:blipFill>
        <p:spPr>
          <a:xfrm>
            <a:off x="2" y="893"/>
            <a:ext cx="12173451" cy="6847569"/>
          </a:xfrm>
          <a:prstGeom prst="rect">
            <a:avLst/>
          </a:prstGeom>
          <a:noFill/>
          <a:ln>
            <a:noFill/>
          </a:ln>
        </p:spPr>
      </p:pic>
      <p:sp>
        <p:nvSpPr>
          <p:cNvPr id="75" name="Google Shape;75;p9"/>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76" name="Google Shape;76;p9"/>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77" name="Google Shape;77;p9"/>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78" name="Google Shape;78;p9"/>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79" name="Google Shape;79;p9"/>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Above Trees Vignette - Right">
  <p:cSld name="Above Trees Vignette - Right">
    <p:bg>
      <p:bgPr>
        <a:solidFill>
          <a:srgbClr val="F4F4F4"/>
        </a:solidFill>
      </p:bgPr>
    </p:bg>
    <p:spTree>
      <p:nvGrpSpPr>
        <p:cNvPr id="80"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0" l="0" r="0" t="0"/>
          <a:stretch/>
        </p:blipFill>
        <p:spPr>
          <a:xfrm flipH="1">
            <a:off x="6345" y="893"/>
            <a:ext cx="12173451" cy="6847569"/>
          </a:xfrm>
          <a:prstGeom prst="rect">
            <a:avLst/>
          </a:prstGeom>
          <a:noFill/>
          <a:ln>
            <a:noFill/>
          </a:ln>
        </p:spPr>
      </p:pic>
      <p:sp>
        <p:nvSpPr>
          <p:cNvPr id="82" name="Google Shape;82;p10"/>
          <p:cNvSpPr txBox="1"/>
          <p:nvPr>
            <p:ph type="title"/>
          </p:nvPr>
        </p:nvSpPr>
        <p:spPr>
          <a:xfrm>
            <a:off x="571077" y="63504"/>
            <a:ext cx="11037600" cy="9900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1500"/>
              <a:buNone/>
              <a:defRPr/>
            </a:lvl1pPr>
            <a:lvl2pPr lvl="1" rtl="0" algn="l">
              <a:spcBef>
                <a:spcPts val="0"/>
              </a:spcBef>
              <a:spcAft>
                <a:spcPts val="0"/>
              </a:spcAft>
              <a:buSzPts val="1500"/>
              <a:buNone/>
              <a:defRPr/>
            </a:lvl2pPr>
            <a:lvl3pPr lvl="2" rtl="0" algn="l">
              <a:spcBef>
                <a:spcPts val="0"/>
              </a:spcBef>
              <a:spcAft>
                <a:spcPts val="0"/>
              </a:spcAft>
              <a:buSzPts val="1500"/>
              <a:buNone/>
              <a:defRPr/>
            </a:lvl3pPr>
            <a:lvl4pPr lvl="3" rtl="0" algn="l">
              <a:spcBef>
                <a:spcPts val="0"/>
              </a:spcBef>
              <a:spcAft>
                <a:spcPts val="0"/>
              </a:spcAft>
              <a:buSzPts val="1500"/>
              <a:buNone/>
              <a:defRPr/>
            </a:lvl4pPr>
            <a:lvl5pPr lvl="4" rtl="0" algn="l">
              <a:spcBef>
                <a:spcPts val="0"/>
              </a:spcBef>
              <a:spcAft>
                <a:spcPts val="0"/>
              </a:spcAft>
              <a:buSzPts val="1500"/>
              <a:buNone/>
              <a:defRPr/>
            </a:lvl5pPr>
            <a:lvl6pPr lvl="5" rtl="0" algn="l">
              <a:spcBef>
                <a:spcPts val="0"/>
              </a:spcBef>
              <a:spcAft>
                <a:spcPts val="0"/>
              </a:spcAft>
              <a:buSzPts val="1500"/>
              <a:buNone/>
              <a:defRPr/>
            </a:lvl6pPr>
            <a:lvl7pPr lvl="6" rtl="0" algn="l">
              <a:spcBef>
                <a:spcPts val="0"/>
              </a:spcBef>
              <a:spcAft>
                <a:spcPts val="0"/>
              </a:spcAft>
              <a:buSzPts val="1500"/>
              <a:buNone/>
              <a:defRPr/>
            </a:lvl7pPr>
            <a:lvl8pPr lvl="7" rtl="0" algn="l">
              <a:spcBef>
                <a:spcPts val="0"/>
              </a:spcBef>
              <a:spcAft>
                <a:spcPts val="0"/>
              </a:spcAft>
              <a:buSzPts val="1500"/>
              <a:buNone/>
              <a:defRPr/>
            </a:lvl8pPr>
            <a:lvl9pPr lvl="8" rtl="0" algn="l">
              <a:spcBef>
                <a:spcPts val="0"/>
              </a:spcBef>
              <a:spcAft>
                <a:spcPts val="0"/>
              </a:spcAft>
              <a:buSzPts val="1500"/>
              <a:buNone/>
              <a:defRPr/>
            </a:lvl9pPr>
          </a:lstStyle>
          <a:p/>
        </p:txBody>
      </p:sp>
      <p:sp>
        <p:nvSpPr>
          <p:cNvPr id="83" name="Google Shape;83;p10"/>
          <p:cNvSpPr txBox="1"/>
          <p:nvPr>
            <p:ph idx="1" type="body"/>
          </p:nvPr>
        </p:nvSpPr>
        <p:spPr>
          <a:xfrm>
            <a:off x="571077" y="1611888"/>
            <a:ext cx="11037600" cy="4224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000"/>
              <a:buNone/>
              <a:defRPr>
                <a:solidFill>
                  <a:schemeClr val="accent2"/>
                </a:solidFill>
              </a:defRPr>
            </a:lvl1pPr>
            <a:lvl2pPr indent="-349250" lvl="1" marL="914400" rtl="0" algn="l">
              <a:lnSpc>
                <a:spcPct val="100000"/>
              </a:lnSpc>
              <a:spcBef>
                <a:spcPts val="300"/>
              </a:spcBef>
              <a:spcAft>
                <a:spcPts val="0"/>
              </a:spcAft>
              <a:buSzPts val="1900"/>
              <a:buChar char="•"/>
              <a:defRPr>
                <a:solidFill>
                  <a:schemeClr val="accent2"/>
                </a:solidFill>
              </a:defRPr>
            </a:lvl2pPr>
            <a:lvl3pPr indent="-330200" lvl="2" marL="1371600" rtl="0" algn="l">
              <a:lnSpc>
                <a:spcPct val="100000"/>
              </a:lnSpc>
              <a:spcBef>
                <a:spcPts val="700"/>
              </a:spcBef>
              <a:spcAft>
                <a:spcPts val="0"/>
              </a:spcAft>
              <a:buSzPts val="1600"/>
              <a:buChar char="•"/>
              <a:defRPr>
                <a:solidFill>
                  <a:schemeClr val="accent2"/>
                </a:solidFill>
              </a:defRPr>
            </a:lvl3pPr>
            <a:lvl4pPr indent="-323850" lvl="3" marL="1828800" rtl="0" algn="l">
              <a:lnSpc>
                <a:spcPct val="100000"/>
              </a:lnSpc>
              <a:spcBef>
                <a:spcPts val="700"/>
              </a:spcBef>
              <a:spcAft>
                <a:spcPts val="0"/>
              </a:spcAft>
              <a:buSzPts val="1500"/>
              <a:buChar char="•"/>
              <a:defRPr>
                <a:solidFill>
                  <a:schemeClr val="accent2"/>
                </a:solidFill>
              </a:defRPr>
            </a:lvl4pPr>
            <a:lvl5pPr indent="-228600" lvl="4" marL="2286000" rtl="0" algn="l">
              <a:lnSpc>
                <a:spcPct val="100000"/>
              </a:lnSpc>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400"/>
              </a:spcBef>
              <a:spcAft>
                <a:spcPts val="0"/>
              </a:spcAft>
              <a:buClr>
                <a:schemeClr val="accent2"/>
              </a:buClr>
              <a:buSzPts val="1900"/>
              <a:buChar char="•"/>
              <a:defRPr/>
            </a:lvl7pPr>
            <a:lvl8pPr indent="-349250" lvl="7" marL="3657600" rtl="0" algn="l">
              <a:spcBef>
                <a:spcPts val="400"/>
              </a:spcBef>
              <a:spcAft>
                <a:spcPts val="0"/>
              </a:spcAft>
              <a:buClr>
                <a:schemeClr val="accent2"/>
              </a:buClr>
              <a:buSzPts val="1900"/>
              <a:buChar char="•"/>
              <a:defRPr/>
            </a:lvl8pPr>
            <a:lvl9pPr indent="-349250" lvl="8" marL="4114800" rtl="0" algn="l">
              <a:spcBef>
                <a:spcPts val="400"/>
              </a:spcBef>
              <a:spcAft>
                <a:spcPts val="0"/>
              </a:spcAft>
              <a:buClr>
                <a:schemeClr val="accent2"/>
              </a:buClr>
              <a:buSzPts val="1900"/>
              <a:buChar char="•"/>
              <a:defRPr/>
            </a:lvl9pPr>
          </a:lstStyle>
          <a:p/>
        </p:txBody>
      </p:sp>
      <p:sp>
        <p:nvSpPr>
          <p:cNvPr id="84" name="Google Shape;84;p10"/>
          <p:cNvSpPr txBox="1"/>
          <p:nvPr>
            <p:ph idx="2" type="body"/>
          </p:nvPr>
        </p:nvSpPr>
        <p:spPr>
          <a:xfrm>
            <a:off x="571077" y="1097179"/>
            <a:ext cx="11037600" cy="3387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300"/>
              <a:buNone/>
              <a:defRPr i="0" sz="2300">
                <a:solidFill>
                  <a:schemeClr val="dk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500"/>
              <a:buNone/>
              <a:defRPr/>
            </a:lvl5pPr>
            <a:lvl6pPr indent="-349250" lvl="5" marL="2743200" rtl="0" algn="l">
              <a:spcBef>
                <a:spcPts val="700"/>
              </a:spcBef>
              <a:spcAft>
                <a:spcPts val="0"/>
              </a:spcAft>
              <a:buClr>
                <a:schemeClr val="accent2"/>
              </a:buClr>
              <a:buSzPts val="1900"/>
              <a:buChar char="•"/>
              <a:defRPr/>
            </a:lvl6pPr>
            <a:lvl7pPr indent="-349250" lvl="6" marL="3200400" rtl="0" algn="l">
              <a:spcBef>
                <a:spcPts val="0"/>
              </a:spcBef>
              <a:spcAft>
                <a:spcPts val="0"/>
              </a:spcAft>
              <a:buClr>
                <a:schemeClr val="accent2"/>
              </a:buClr>
              <a:buSzPts val="1900"/>
              <a:buChar char="•"/>
              <a:defRPr/>
            </a:lvl7pPr>
            <a:lvl8pPr indent="-349250" lvl="7" marL="3657600" rtl="0" algn="l">
              <a:spcBef>
                <a:spcPts val="0"/>
              </a:spcBef>
              <a:spcAft>
                <a:spcPts val="0"/>
              </a:spcAft>
              <a:buClr>
                <a:schemeClr val="accent2"/>
              </a:buClr>
              <a:buSzPts val="1900"/>
              <a:buChar char="•"/>
              <a:defRPr/>
            </a:lvl8pPr>
            <a:lvl9pPr indent="-349250" lvl="8" marL="4114800" rtl="0" algn="l">
              <a:spcBef>
                <a:spcPts val="0"/>
              </a:spcBef>
              <a:spcAft>
                <a:spcPts val="0"/>
              </a:spcAft>
              <a:buClr>
                <a:schemeClr val="accent2"/>
              </a:buClr>
              <a:buSzPts val="1900"/>
              <a:buChar char="•"/>
              <a:defRPr/>
            </a:lvl9pPr>
          </a:lstStyle>
          <a:p/>
        </p:txBody>
      </p:sp>
      <p:pic>
        <p:nvPicPr>
          <p:cNvPr id="85" name="Google Shape;85;p10"/>
          <p:cNvPicPr preferRelativeResize="0"/>
          <p:nvPr/>
        </p:nvPicPr>
        <p:blipFill rotWithShape="1">
          <a:blip r:embed="rId3">
            <a:alphaModFix/>
          </a:blip>
          <a:srcRect b="0" l="0" r="0" t="0"/>
          <a:stretch/>
        </p:blipFill>
        <p:spPr>
          <a:xfrm>
            <a:off x="10387128" y="353425"/>
            <a:ext cx="1395660" cy="450231"/>
          </a:xfrm>
          <a:prstGeom prst="rect">
            <a:avLst/>
          </a:prstGeom>
          <a:noFill/>
          <a:ln>
            <a:noFill/>
          </a:ln>
        </p:spPr>
      </p:pic>
      <p:sp>
        <p:nvSpPr>
          <p:cNvPr id="86" name="Google Shape;86;p10"/>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4F4"/>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71081" y="1609725"/>
            <a:ext cx="11037300" cy="4314900"/>
          </a:xfrm>
          <a:prstGeom prst="rect">
            <a:avLst/>
          </a:prstGeom>
          <a:noFill/>
          <a:ln>
            <a:noFill/>
          </a:ln>
        </p:spPr>
        <p:txBody>
          <a:bodyPr anchorCtr="0" anchor="t" bIns="0" lIns="0" spcFirstLastPara="1" rIns="0" wrap="square" tIns="0">
            <a:noAutofit/>
          </a:bodyPr>
          <a:lstStyle>
            <a:lvl1pPr indent="-228600" lvl="0" marL="457200" marR="0" rtl="0" algn="l">
              <a:spcBef>
                <a:spcPts val="1100"/>
              </a:spcBef>
              <a:spcAft>
                <a:spcPts val="0"/>
              </a:spcAft>
              <a:buClr>
                <a:srgbClr val="7F7F7F"/>
              </a:buClr>
              <a:buSzPts val="2000"/>
              <a:buFont typeface="Arial"/>
              <a:buNone/>
              <a:defRPr b="0" i="0" sz="2000" u="none" cap="none" strike="noStrike">
                <a:solidFill>
                  <a:schemeClr val="accent2"/>
                </a:solidFill>
                <a:latin typeface="Salesforce Sans"/>
                <a:ea typeface="Salesforce Sans"/>
                <a:cs typeface="Salesforce Sans"/>
                <a:sym typeface="Salesforce Sans"/>
              </a:defRPr>
            </a:lvl1pPr>
            <a:lvl2pPr indent="-349250" lvl="1" marL="914400" marR="0" rtl="0" algn="l">
              <a:spcBef>
                <a:spcPts val="300"/>
              </a:spcBef>
              <a:spcAft>
                <a:spcPts val="0"/>
              </a:spcAft>
              <a:buClr>
                <a:schemeClr val="lt2"/>
              </a:buClr>
              <a:buSzPts val="1900"/>
              <a:buFont typeface="Arial"/>
              <a:buChar char="•"/>
              <a:defRPr b="0" i="0" sz="1900" u="none" cap="none" strike="noStrike">
                <a:solidFill>
                  <a:schemeClr val="accent2"/>
                </a:solidFill>
                <a:latin typeface="Salesforce Sans"/>
                <a:ea typeface="Salesforce Sans"/>
                <a:cs typeface="Salesforce Sans"/>
                <a:sym typeface="Salesforce Sans"/>
              </a:defRPr>
            </a:lvl2pPr>
            <a:lvl3pPr indent="-330200" lvl="2" marL="1371600" marR="0" rtl="0" algn="l">
              <a:spcBef>
                <a:spcPts val="700"/>
              </a:spcBef>
              <a:spcAft>
                <a:spcPts val="0"/>
              </a:spcAft>
              <a:buClr>
                <a:schemeClr val="l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23850" lvl="3" marL="1828800" marR="0" rtl="0" algn="l">
              <a:spcBef>
                <a:spcPts val="700"/>
              </a:spcBef>
              <a:spcAft>
                <a:spcPts val="0"/>
              </a:spcAft>
              <a:buClr>
                <a:schemeClr val="lt2"/>
              </a:buClr>
              <a:buSzPts val="1500"/>
              <a:buFont typeface="Arial"/>
              <a:buChar char="•"/>
              <a:defRPr b="0" i="0" sz="1500" u="none" cap="none" strike="noStrike">
                <a:solidFill>
                  <a:schemeClr val="accent2"/>
                </a:solidFill>
                <a:latin typeface="Salesforce Sans"/>
                <a:ea typeface="Salesforce Sans"/>
                <a:cs typeface="Salesforce Sans"/>
                <a:sym typeface="Salesforce Sans"/>
              </a:defRPr>
            </a:lvl4pPr>
            <a:lvl5pPr indent="-228600" lvl="4" marL="2286000" marR="0" rtl="0" algn="l">
              <a:spcBef>
                <a:spcPts val="700"/>
              </a:spcBef>
              <a:spcAft>
                <a:spcPts val="0"/>
              </a:spcAft>
              <a:buSzPts val="1500"/>
              <a:buNone/>
              <a:defRPr b="0" i="0" sz="2000" u="none" cap="none" strike="noStrike">
                <a:solidFill>
                  <a:schemeClr val="accent2"/>
                </a:solidFill>
                <a:latin typeface="Salesforce Sans"/>
                <a:ea typeface="Salesforce Sans"/>
                <a:cs typeface="Salesforce Sans"/>
                <a:sym typeface="Salesforce Sans"/>
              </a:defRPr>
            </a:lvl5pPr>
            <a:lvl6pPr indent="-355600" lvl="5" marL="2743200" marR="0" rtl="0" algn="l">
              <a:spcBef>
                <a:spcPts val="7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6pPr>
            <a:lvl7pPr indent="-355600" lvl="6" marL="3200400"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7pPr>
            <a:lvl8pPr indent="-355600" lvl="7" marL="3657600"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8pPr>
            <a:lvl9pPr indent="-355600" lvl="8" marL="4114800" marR="0" rtl="0" algn="l">
              <a:spcBef>
                <a:spcPts val="40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9pPr>
          </a:lstStyle>
          <a:p/>
        </p:txBody>
      </p:sp>
      <p:sp>
        <p:nvSpPr>
          <p:cNvPr id="7" name="Google Shape;7;p1"/>
          <p:cNvSpPr txBox="1"/>
          <p:nvPr>
            <p:ph type="title"/>
          </p:nvPr>
        </p:nvSpPr>
        <p:spPr>
          <a:xfrm>
            <a:off x="571081" y="63500"/>
            <a:ext cx="11037300" cy="9903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500"/>
              <a:buNone/>
              <a:defRPr b="1" i="0" sz="3100" u="none" cap="none" strike="noStrike">
                <a:solidFill>
                  <a:schemeClr val="dk1"/>
                </a:solidFill>
                <a:latin typeface="Salesforce Sans"/>
                <a:ea typeface="Salesforce Sans"/>
                <a:cs typeface="Salesforce Sans"/>
                <a:sym typeface="Salesforce Sans"/>
              </a:defRPr>
            </a:lvl1pPr>
            <a:lvl2pPr lvl="1"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2pPr>
            <a:lvl3pPr lvl="2"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3pPr>
            <a:lvl4pPr lvl="3"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4pPr>
            <a:lvl5pPr lvl="4"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5pPr>
            <a:lvl6pPr lvl="5"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6pPr>
            <a:lvl7pPr lvl="6"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7pPr>
            <a:lvl8pPr lvl="7"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8pPr>
            <a:lvl9pPr lvl="8" marR="0" rtl="0" algn="l">
              <a:spcBef>
                <a:spcPts val="0"/>
              </a:spcBef>
              <a:spcAft>
                <a:spcPts val="0"/>
              </a:spcAft>
              <a:buSzPts val="1500"/>
              <a:buNone/>
              <a:defRPr b="0" i="0" sz="3200" u="none" cap="none" strike="noStrike">
                <a:solidFill>
                  <a:schemeClr val="accent1"/>
                </a:solidFill>
                <a:latin typeface="Salesforce Sans"/>
                <a:ea typeface="Salesforce Sans"/>
                <a:cs typeface="Salesforce Sans"/>
                <a:sym typeface="Salesforce Sans"/>
              </a:defRPr>
            </a:lvl9pPr>
          </a:lstStyle>
          <a:p/>
        </p:txBody>
      </p:sp>
      <p:sp>
        <p:nvSpPr>
          <p:cNvPr id="8" name="Google Shape;8;p1"/>
          <p:cNvSpPr txBox="1"/>
          <p:nvPr>
            <p:ph idx="11" type="ftr"/>
          </p:nvPr>
        </p:nvSpPr>
        <p:spPr>
          <a:xfrm>
            <a:off x="571081" y="6549530"/>
            <a:ext cx="5504100" cy="2139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500"/>
              <a:buNone/>
              <a:defRPr sz="1100">
                <a:solidFill>
                  <a:srgbClr val="6A625B"/>
                </a:solidFill>
                <a:latin typeface="Salesforce Sans"/>
                <a:ea typeface="Salesforce Sans"/>
                <a:cs typeface="Salesforce Sans"/>
                <a:sym typeface="Salesforce Sans"/>
              </a:defRPr>
            </a:lvl1pPr>
            <a:lvl2pPr lvl="1"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2pPr>
            <a:lvl3pPr lvl="2"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3pPr>
            <a:lvl4pPr lvl="3"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4pPr>
            <a:lvl5pPr lvl="4"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5pPr>
            <a:lvl6pPr lvl="5"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6pPr>
            <a:lvl7pPr lvl="6"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7pPr>
            <a:lvl8pPr lvl="7"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8pPr>
            <a:lvl9pPr lvl="8" marR="0" rtl="0" algn="l">
              <a:spcBef>
                <a:spcPts val="0"/>
              </a:spcBef>
              <a:spcAft>
                <a:spcPts val="0"/>
              </a:spcAft>
              <a:buSzPts val="1500"/>
              <a:buNone/>
              <a:defRPr b="0" i="0" sz="1900" u="none" cap="none" strike="noStrike">
                <a:solidFill>
                  <a:schemeClr val="dk1"/>
                </a:solidFill>
                <a:latin typeface="Salesforce Sans"/>
                <a:ea typeface="Salesforce Sans"/>
                <a:cs typeface="Salesforce Sans"/>
                <a:sym typeface="Salesforce Sans"/>
              </a:defRPr>
            </a:lvl9pPr>
          </a:lstStyle>
          <a:p/>
        </p:txBody>
      </p:sp>
      <p:sp>
        <p:nvSpPr>
          <p:cNvPr id="9" name="Google Shape;9;p1"/>
          <p:cNvSpPr txBox="1"/>
          <p:nvPr/>
        </p:nvSpPr>
        <p:spPr>
          <a:xfrm>
            <a:off x="13791507" y="6672263"/>
            <a:ext cx="184500" cy="400500"/>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t/>
            </a:r>
            <a:endParaRPr sz="2000">
              <a:solidFill>
                <a:srgbClr val="424145"/>
              </a:solidFill>
              <a:latin typeface="Salesforce Sans"/>
              <a:ea typeface="Salesforce Sans"/>
              <a:cs typeface="Salesforce Sans"/>
              <a:sym typeface="Salesforce Sans"/>
            </a:endParaRPr>
          </a:p>
        </p:txBody>
      </p:sp>
      <p:sp>
        <p:nvSpPr>
          <p:cNvPr id="10" name="Google Shape;10;p1"/>
          <p:cNvSpPr txBox="1"/>
          <p:nvPr>
            <p:ph idx="12" type="sldNum"/>
          </p:nvPr>
        </p:nvSpPr>
        <p:spPr>
          <a:xfrm>
            <a:off x="11397628" y="6333134"/>
            <a:ext cx="730800" cy="524700"/>
          </a:xfrm>
          <a:prstGeom prst="rect">
            <a:avLst/>
          </a:prstGeom>
          <a:noFill/>
          <a:ln>
            <a:noFill/>
          </a:ln>
        </p:spPr>
        <p:txBody>
          <a:bodyPr anchorCtr="0" anchor="t" bIns="91375" lIns="91375" spcFirstLastPara="1" rIns="91375" wrap="square" tIns="91375">
            <a:noAutofit/>
          </a:bodyPr>
          <a:lstStyle>
            <a:lvl1pPr lvl="0" rtl="0" algn="r">
              <a:buNone/>
              <a:defRPr sz="1300">
                <a:solidFill>
                  <a:schemeClr val="accent2"/>
                </a:solidFill>
                <a:latin typeface="Salesforce Sans"/>
                <a:ea typeface="Salesforce Sans"/>
                <a:cs typeface="Salesforce Sans"/>
                <a:sym typeface="Salesforce Sans"/>
              </a:defRPr>
            </a:lvl1pPr>
            <a:lvl2pPr lvl="1" rtl="0" algn="r">
              <a:buNone/>
              <a:defRPr sz="1300">
                <a:solidFill>
                  <a:schemeClr val="accent2"/>
                </a:solidFill>
                <a:latin typeface="Salesforce Sans"/>
                <a:ea typeface="Salesforce Sans"/>
                <a:cs typeface="Salesforce Sans"/>
                <a:sym typeface="Salesforce Sans"/>
              </a:defRPr>
            </a:lvl2pPr>
            <a:lvl3pPr lvl="2" rtl="0" algn="r">
              <a:buNone/>
              <a:defRPr sz="1300">
                <a:solidFill>
                  <a:schemeClr val="accent2"/>
                </a:solidFill>
                <a:latin typeface="Salesforce Sans"/>
                <a:ea typeface="Salesforce Sans"/>
                <a:cs typeface="Salesforce Sans"/>
                <a:sym typeface="Salesforce Sans"/>
              </a:defRPr>
            </a:lvl3pPr>
            <a:lvl4pPr lvl="3" rtl="0" algn="r">
              <a:buNone/>
              <a:defRPr sz="1300">
                <a:solidFill>
                  <a:schemeClr val="accent2"/>
                </a:solidFill>
                <a:latin typeface="Salesforce Sans"/>
                <a:ea typeface="Salesforce Sans"/>
                <a:cs typeface="Salesforce Sans"/>
                <a:sym typeface="Salesforce Sans"/>
              </a:defRPr>
            </a:lvl4pPr>
            <a:lvl5pPr lvl="4" rtl="0" algn="r">
              <a:buNone/>
              <a:defRPr sz="1300">
                <a:solidFill>
                  <a:schemeClr val="accent2"/>
                </a:solidFill>
                <a:latin typeface="Salesforce Sans"/>
                <a:ea typeface="Salesforce Sans"/>
                <a:cs typeface="Salesforce Sans"/>
                <a:sym typeface="Salesforce Sans"/>
              </a:defRPr>
            </a:lvl5pPr>
            <a:lvl6pPr lvl="5" rtl="0" algn="r">
              <a:buNone/>
              <a:defRPr sz="1300">
                <a:solidFill>
                  <a:schemeClr val="accent2"/>
                </a:solidFill>
                <a:latin typeface="Salesforce Sans"/>
                <a:ea typeface="Salesforce Sans"/>
                <a:cs typeface="Salesforce Sans"/>
                <a:sym typeface="Salesforce Sans"/>
              </a:defRPr>
            </a:lvl6pPr>
            <a:lvl7pPr lvl="6" rtl="0" algn="r">
              <a:buNone/>
              <a:defRPr sz="1300">
                <a:solidFill>
                  <a:schemeClr val="accent2"/>
                </a:solidFill>
                <a:latin typeface="Salesforce Sans"/>
                <a:ea typeface="Salesforce Sans"/>
                <a:cs typeface="Salesforce Sans"/>
                <a:sym typeface="Salesforce Sans"/>
              </a:defRPr>
            </a:lvl7pPr>
            <a:lvl8pPr lvl="7" rtl="0" algn="r">
              <a:buNone/>
              <a:defRPr sz="1300">
                <a:solidFill>
                  <a:schemeClr val="accent2"/>
                </a:solidFill>
                <a:latin typeface="Salesforce Sans"/>
                <a:ea typeface="Salesforce Sans"/>
                <a:cs typeface="Salesforce Sans"/>
                <a:sym typeface="Salesforce Sans"/>
              </a:defRPr>
            </a:lvl8pPr>
            <a:lvl9pPr lvl="8" rtl="0" algn="r">
              <a:buNone/>
              <a:defRPr sz="1300">
                <a:solidFill>
                  <a:schemeClr val="accent2"/>
                </a:solidFill>
                <a:latin typeface="Salesforce Sans"/>
                <a:ea typeface="Salesforce Sans"/>
                <a:cs typeface="Salesforce Sans"/>
                <a:sym typeface="Salesforce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04">
          <p15:clr>
            <a:srgbClr val="F26B43"/>
          </p15:clr>
        </p15:guide>
        <p15:guide id="2" pos="364">
          <p15:clr>
            <a:srgbClr val="F26B43"/>
          </p15:clr>
        </p15:guide>
        <p15:guide id="3" orient="horz" pos="3909">
          <p15:clr>
            <a:srgbClr val="F26B43"/>
          </p15:clr>
        </p15:guide>
        <p15:guide id="4" pos="7314">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71.png"/><Relationship Id="rId4" Type="http://schemas.openxmlformats.org/officeDocument/2006/relationships/image" Target="../media/image76.png"/><Relationship Id="rId5"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hyperlink" Target="https://logon.iam.va.gov/affwebservices/public/saml2sso?SPID=us-dept-va.gov.anypoint.mulesoft.com" TargetMode="External"/><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hyperlink" Target="https://gov.anypoint.mulesoft.com/accounts/#/cs/core/roles/edit/58491354-e259-4978-8aca-36903025e2b3/users" TargetMode="External"/><Relationship Id="rId4" Type="http://schemas.openxmlformats.org/officeDocument/2006/relationships/hyperlink" Target="https://gov.anypoint.mulesoft.com/accounts/#/cs/core/roles/edit/58491354-e259-4978-8aca-36903025e2b3/users" TargetMode="External"/><Relationship Id="rId9" Type="http://schemas.openxmlformats.org/officeDocument/2006/relationships/hyperlink" Target="https://gov.anypoint.mulesoft.com/accounts/#/cs/core/roles/edit/276a319a-bef3-4828-9102-416acc96cc8e/users" TargetMode="External"/><Relationship Id="rId5" Type="http://schemas.openxmlformats.org/officeDocument/2006/relationships/hyperlink" Target="https://gov.anypoint.mulesoft.com/accounts/#/cs/core/roles/edit/58491354-e259-4978-8aca-36903025e2b3/users" TargetMode="External"/><Relationship Id="rId6" Type="http://schemas.openxmlformats.org/officeDocument/2006/relationships/hyperlink" Target="https://gov.anypoint.mulesoft.com/accounts/#/cs/core/roles/edit/58491354-e259-4978-8aca-36903025e2b3/users" TargetMode="External"/><Relationship Id="rId7" Type="http://schemas.openxmlformats.org/officeDocument/2006/relationships/hyperlink" Target="https://gov.anypoint.mulesoft.com/accounts/#/cs/core/roles/edit/58491354-e259-4978-8aca-36903025e2b3/users" TargetMode="External"/><Relationship Id="rId8" Type="http://schemas.openxmlformats.org/officeDocument/2006/relationships/hyperlink" Target="https://gov.anypoint.mulesoft.com/accounts/#/cs/core/roles/edit/0f846799-26ef-4749-a0a7-94d02ee02a62/us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81.png"/><Relationship Id="rId4" Type="http://schemas.openxmlformats.org/officeDocument/2006/relationships/image" Target="../media/image100.png"/><Relationship Id="rId5" Type="http://schemas.openxmlformats.org/officeDocument/2006/relationships/image" Target="../media/image1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99.png"/><Relationship Id="rId4" Type="http://schemas.openxmlformats.org/officeDocument/2006/relationships/image" Target="../media/image98.png"/><Relationship Id="rId5"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89.png"/><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87.png"/><Relationship Id="rId4" Type="http://schemas.openxmlformats.org/officeDocument/2006/relationships/image" Target="../media/image103.png"/><Relationship Id="rId5" Type="http://schemas.openxmlformats.org/officeDocument/2006/relationships/image" Target="../media/image94.png"/><Relationship Id="rId6"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83.png"/><Relationship Id="rId4" Type="http://schemas.openxmlformats.org/officeDocument/2006/relationships/image" Target="../media/image82.png"/><Relationship Id="rId5" Type="http://schemas.openxmlformats.org/officeDocument/2006/relationships/image" Target="../media/image93.png"/><Relationship Id="rId6"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1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xml"/><Relationship Id="rId3" Type="http://schemas.openxmlformats.org/officeDocument/2006/relationships/hyperlink" Target="https://epas.r02.med.va.gov/" TargetMode="External"/><Relationship Id="rId4" Type="http://schemas.openxmlformats.org/officeDocument/2006/relationships/hyperlink" Target="https://epas.r02.med.va.gov/" TargetMode="External"/><Relationship Id="rId5" Type="http://schemas.openxmlformats.org/officeDocument/2006/relationships/image" Target="../media/image123.png"/><Relationship Id="rId6" Type="http://schemas.openxmlformats.org/officeDocument/2006/relationships/hyperlink" Target="https://logon.iam.va.gov/affwebservices/public/saml2sso?SPID=us-dept-va.gov.anypoint.mulesoft.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116.png"/><Relationship Id="rId6" Type="http://schemas.openxmlformats.org/officeDocument/2006/relationships/hyperlink" Target="https://logon.iam.va.gov/affwebservices/public/saml2sso?SPID=us-dept-va.gov.anypoint.mulesoft.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 Id="rId3"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05.png"/><Relationship Id="rId5" Type="http://schemas.openxmlformats.org/officeDocument/2006/relationships/image" Target="../media/image114.png"/><Relationship Id="rId6" Type="http://schemas.openxmlformats.org/officeDocument/2006/relationships/image" Target="../media/image109.png"/><Relationship Id="rId7" Type="http://schemas.openxmlformats.org/officeDocument/2006/relationships/image" Target="../media/image111.png"/><Relationship Id="rId8" Type="http://schemas.openxmlformats.org/officeDocument/2006/relationships/image" Target="../media/image107.png"/><Relationship Id="rId11" Type="http://schemas.openxmlformats.org/officeDocument/2006/relationships/image" Target="../media/image118.png"/><Relationship Id="rId10" Type="http://schemas.openxmlformats.org/officeDocument/2006/relationships/image" Target="../media/image120.png"/><Relationship Id="rId13" Type="http://schemas.openxmlformats.org/officeDocument/2006/relationships/image" Target="../media/image121.png"/><Relationship Id="rId12" Type="http://schemas.openxmlformats.org/officeDocument/2006/relationships/image" Target="../media/image117.png"/><Relationship Id="rId14" Type="http://schemas.openxmlformats.org/officeDocument/2006/relationships/image" Target="../media/image1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86.png"/><Relationship Id="rId4" Type="http://schemas.openxmlformats.org/officeDocument/2006/relationships/image" Target="../media/image78.png"/><Relationship Id="rId5" Type="http://schemas.openxmlformats.org/officeDocument/2006/relationships/image" Target="../media/image70.png"/><Relationship Id="rId6"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75.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6.png"/><Relationship Id="rId8" Type="http://schemas.openxmlformats.org/officeDocument/2006/relationships/image" Target="../media/image77.png"/><Relationship Id="rId11" Type="http://schemas.openxmlformats.org/officeDocument/2006/relationships/image" Target="../media/image80.png"/><Relationship Id="rId10"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idx="3" type="body"/>
          </p:nvPr>
        </p:nvSpPr>
        <p:spPr>
          <a:xfrm>
            <a:off x="532850" y="4303524"/>
            <a:ext cx="6442200" cy="393900"/>
          </a:xfrm>
          <a:prstGeom prst="rect">
            <a:avLst/>
          </a:prstGeom>
        </p:spPr>
        <p:txBody>
          <a:bodyPr anchorCtr="0" anchor="b" bIns="0" lIns="0" spcFirstLastPara="1" rIns="0" wrap="square" tIns="0">
            <a:noAutofit/>
          </a:bodyPr>
          <a:lstStyle/>
          <a:p>
            <a:pPr indent="0" lvl="0" marL="0" rtl="0" algn="l">
              <a:spcBef>
                <a:spcPts val="0"/>
              </a:spcBef>
              <a:spcAft>
                <a:spcPts val="300"/>
              </a:spcAft>
              <a:buNone/>
            </a:pPr>
            <a:r>
              <a:rPr lang="en"/>
              <a:t>MuleSoft Team</a:t>
            </a:r>
            <a:endParaRPr/>
          </a:p>
        </p:txBody>
      </p:sp>
      <p:sp>
        <p:nvSpPr>
          <p:cNvPr id="487" name="Google Shape;487;p62"/>
          <p:cNvSpPr txBox="1"/>
          <p:nvPr>
            <p:ph type="ctrTitle"/>
          </p:nvPr>
        </p:nvSpPr>
        <p:spPr>
          <a:xfrm>
            <a:off x="566859" y="2036399"/>
            <a:ext cx="6742800" cy="1298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VA GovCloud</a:t>
            </a:r>
            <a:endParaRPr>
              <a:solidFill>
                <a:schemeClr val="lt1"/>
              </a:solidFill>
            </a:endParaRPr>
          </a:p>
          <a:p>
            <a:pPr indent="0" lvl="0" marL="0" rtl="0" algn="l">
              <a:spcBef>
                <a:spcPts val="0"/>
              </a:spcBef>
              <a:spcAft>
                <a:spcPts val="0"/>
              </a:spcAft>
              <a:buNone/>
            </a:pPr>
            <a:r>
              <a:rPr lang="en" sz="2500">
                <a:solidFill>
                  <a:schemeClr val="lt1"/>
                </a:solidFill>
              </a:rPr>
              <a:t>Introduction and Demo</a:t>
            </a:r>
            <a:r>
              <a:rPr lang="en">
                <a:solidFill>
                  <a:schemeClr val="lt1"/>
                </a:solidFill>
              </a:rPr>
              <a:t> </a:t>
            </a:r>
            <a:endParaRPr/>
          </a:p>
        </p:txBody>
      </p:sp>
      <p:sp>
        <p:nvSpPr>
          <p:cNvPr id="488" name="Google Shape;488;p62"/>
          <p:cNvSpPr txBox="1"/>
          <p:nvPr>
            <p:ph idx="4294967295" type="subTitle"/>
          </p:nvPr>
        </p:nvSpPr>
        <p:spPr>
          <a:xfrm>
            <a:off x="566850" y="3550225"/>
            <a:ext cx="6560100" cy="524700"/>
          </a:xfrm>
          <a:prstGeom prst="rect">
            <a:avLst/>
          </a:prstGeom>
        </p:spPr>
        <p:txBody>
          <a:bodyPr anchorCtr="0" anchor="t" bIns="0" lIns="0" spcFirstLastPara="1" rIns="0" wrap="square" tIns="0">
            <a:noAutofit/>
          </a:bodyPr>
          <a:lstStyle/>
          <a:p>
            <a:pPr indent="0" lvl="0" marL="0" rtl="0" algn="l">
              <a:spcBef>
                <a:spcPts val="1100"/>
              </a:spcBef>
              <a:spcAft>
                <a:spcPts val="300"/>
              </a:spcAft>
              <a:buNone/>
            </a:pPr>
            <a:r>
              <a:rPr lang="en">
                <a:solidFill>
                  <a:schemeClr val="lt1"/>
                </a:solidFill>
              </a:rPr>
              <a:t>April 2021</a:t>
            </a:r>
            <a:endParaRPr/>
          </a:p>
        </p:txBody>
      </p:sp>
      <p:sp>
        <p:nvSpPr>
          <p:cNvPr id="489" name="Google Shape;489;p62"/>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1"/>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Identity &amp; Access Management</a:t>
            </a:r>
            <a:endParaRPr/>
          </a:p>
        </p:txBody>
      </p:sp>
      <p:sp>
        <p:nvSpPr>
          <p:cNvPr id="820" name="Google Shape;820;p71"/>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grpSp>
        <p:nvGrpSpPr>
          <p:cNvPr id="821" name="Google Shape;821;p71"/>
          <p:cNvGrpSpPr/>
          <p:nvPr/>
        </p:nvGrpSpPr>
        <p:grpSpPr>
          <a:xfrm>
            <a:off x="827536" y="1416181"/>
            <a:ext cx="2743703" cy="4393927"/>
            <a:chOff x="716975" y="1481200"/>
            <a:chExt cx="2745900" cy="4398325"/>
          </a:xfrm>
        </p:grpSpPr>
        <p:grpSp>
          <p:nvGrpSpPr>
            <p:cNvPr id="822" name="Google Shape;822;p71"/>
            <p:cNvGrpSpPr/>
            <p:nvPr/>
          </p:nvGrpSpPr>
          <p:grpSpPr>
            <a:xfrm>
              <a:off x="1132325" y="1481200"/>
              <a:ext cx="1915200" cy="1778900"/>
              <a:chOff x="1118250" y="1657125"/>
              <a:chExt cx="1915200" cy="1778900"/>
            </a:xfrm>
          </p:grpSpPr>
          <p:pic>
            <p:nvPicPr>
              <p:cNvPr id="823" name="Google Shape;823;p71"/>
              <p:cNvPicPr preferRelativeResize="0"/>
              <p:nvPr/>
            </p:nvPicPr>
            <p:blipFill rotWithShape="1">
              <a:blip r:embed="rId3">
                <a:alphaModFix/>
              </a:blip>
              <a:srcRect b="0" l="0" r="0" t="0"/>
              <a:stretch/>
            </p:blipFill>
            <p:spPr>
              <a:xfrm>
                <a:off x="1462025" y="1657125"/>
                <a:ext cx="1227650" cy="1221225"/>
              </a:xfrm>
              <a:prstGeom prst="rect">
                <a:avLst/>
              </a:prstGeom>
              <a:noFill/>
              <a:ln>
                <a:noFill/>
              </a:ln>
            </p:spPr>
          </p:pic>
          <p:sp>
            <p:nvSpPr>
              <p:cNvPr id="824" name="Google Shape;824;p71"/>
              <p:cNvSpPr txBox="1"/>
              <p:nvPr/>
            </p:nvSpPr>
            <p:spPr>
              <a:xfrm>
                <a:off x="1118250" y="2971325"/>
                <a:ext cx="1915200" cy="464700"/>
              </a:xfrm>
              <a:prstGeom prst="rect">
                <a:avLst/>
              </a:prstGeom>
              <a:noFill/>
              <a:ln>
                <a:noFill/>
              </a:ln>
            </p:spPr>
            <p:txBody>
              <a:bodyPr anchorCtr="0" anchor="t" bIns="91325" lIns="91325" spcFirstLastPara="1" rIns="91325" wrap="square" tIns="91325">
                <a:noAutofit/>
              </a:bodyPr>
              <a:lstStyle/>
              <a:p>
                <a:pPr indent="0" lvl="0" marL="0" marR="0" rtl="0" algn="ctr">
                  <a:lnSpc>
                    <a:spcPct val="100000"/>
                  </a:lnSpc>
                  <a:spcBef>
                    <a:spcPts val="0"/>
                  </a:spcBef>
                  <a:spcAft>
                    <a:spcPts val="0"/>
                  </a:spcAft>
                  <a:buNone/>
                </a:pPr>
                <a:r>
                  <a:rPr b="1" i="0" lang="en" sz="1865" u="none" cap="none" strike="noStrike">
                    <a:solidFill>
                      <a:srgbClr val="000000"/>
                    </a:solidFill>
                    <a:latin typeface="Arial"/>
                    <a:ea typeface="Arial"/>
                    <a:cs typeface="Arial"/>
                    <a:sym typeface="Arial"/>
                  </a:rPr>
                  <a:t>User </a:t>
                </a:r>
                <a:r>
                  <a:rPr b="1" lang="en" sz="1865"/>
                  <a:t>I</a:t>
                </a:r>
                <a:r>
                  <a:rPr b="1" i="0" lang="en" sz="1865" u="none" cap="none" strike="noStrike">
                    <a:solidFill>
                      <a:srgbClr val="000000"/>
                    </a:solidFill>
                    <a:latin typeface="Arial"/>
                    <a:ea typeface="Arial"/>
                    <a:cs typeface="Arial"/>
                    <a:sym typeface="Arial"/>
                  </a:rPr>
                  <a:t>dentity</a:t>
                </a:r>
                <a:endParaRPr b="1" i="0" sz="1865" u="none" cap="none" strike="noStrike">
                  <a:solidFill>
                    <a:srgbClr val="000000"/>
                  </a:solidFill>
                  <a:latin typeface="Arial"/>
                  <a:ea typeface="Arial"/>
                  <a:cs typeface="Arial"/>
                  <a:sym typeface="Arial"/>
                </a:endParaRPr>
              </a:p>
            </p:txBody>
          </p:sp>
        </p:grpSp>
        <p:sp>
          <p:nvSpPr>
            <p:cNvPr id="825" name="Google Shape;825;p71"/>
            <p:cNvSpPr txBox="1"/>
            <p:nvPr/>
          </p:nvSpPr>
          <p:spPr>
            <a:xfrm>
              <a:off x="716975" y="3415025"/>
              <a:ext cx="2745900" cy="2464500"/>
            </a:xfrm>
            <a:prstGeom prst="rect">
              <a:avLst/>
            </a:prstGeom>
            <a:noFill/>
            <a:ln>
              <a:noFill/>
            </a:ln>
          </p:spPr>
          <p:txBody>
            <a:bodyPr anchorCtr="0" anchor="t" bIns="91325" lIns="91325" spcFirstLastPara="1" rIns="91325" wrap="square" tIns="91325">
              <a:noAutofit/>
            </a:bodyPr>
            <a:lstStyle/>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Anypoint sign-in/up</a:t>
              </a:r>
              <a:endParaRPr b="0" i="0" sz="1598" u="none" cap="none" strike="noStrike">
                <a:solidFill>
                  <a:srgbClr val="000000"/>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SSO using SSOi SAML</a:t>
              </a:r>
              <a:endParaRPr b="0" i="0" sz="1598" u="none" cap="none" strike="noStrike">
                <a:solidFill>
                  <a:srgbClr val="000000"/>
                </a:solidFill>
                <a:latin typeface="Arial"/>
                <a:ea typeface="Arial"/>
                <a:cs typeface="Arial"/>
                <a:sym typeface="Arial"/>
              </a:endParaRPr>
            </a:p>
          </p:txBody>
        </p:sp>
      </p:grpSp>
      <p:grpSp>
        <p:nvGrpSpPr>
          <p:cNvPr id="826" name="Google Shape;826;p71"/>
          <p:cNvGrpSpPr/>
          <p:nvPr/>
        </p:nvGrpSpPr>
        <p:grpSpPr>
          <a:xfrm>
            <a:off x="4700992" y="1374724"/>
            <a:ext cx="2743703" cy="4479241"/>
            <a:chOff x="4202325" y="1480375"/>
            <a:chExt cx="2745900" cy="4483725"/>
          </a:xfrm>
        </p:grpSpPr>
        <p:grpSp>
          <p:nvGrpSpPr>
            <p:cNvPr id="827" name="Google Shape;827;p71"/>
            <p:cNvGrpSpPr/>
            <p:nvPr/>
          </p:nvGrpSpPr>
          <p:grpSpPr>
            <a:xfrm>
              <a:off x="4393875" y="1480375"/>
              <a:ext cx="2362800" cy="1779725"/>
              <a:chOff x="4393875" y="1480375"/>
              <a:chExt cx="2362800" cy="1779725"/>
            </a:xfrm>
          </p:grpSpPr>
          <p:pic>
            <p:nvPicPr>
              <p:cNvPr id="828" name="Google Shape;828;p71"/>
              <p:cNvPicPr preferRelativeResize="0"/>
              <p:nvPr/>
            </p:nvPicPr>
            <p:blipFill rotWithShape="1">
              <a:blip r:embed="rId4">
                <a:alphaModFix/>
              </a:blip>
              <a:srcRect b="0" l="0" r="0" t="0"/>
              <a:stretch/>
            </p:blipFill>
            <p:spPr>
              <a:xfrm>
                <a:off x="4961438" y="1480375"/>
                <a:ext cx="1227650" cy="1222881"/>
              </a:xfrm>
              <a:prstGeom prst="rect">
                <a:avLst/>
              </a:prstGeom>
              <a:noFill/>
              <a:ln>
                <a:noFill/>
              </a:ln>
            </p:spPr>
          </p:pic>
          <p:sp>
            <p:nvSpPr>
              <p:cNvPr id="829" name="Google Shape;829;p71"/>
              <p:cNvSpPr txBox="1"/>
              <p:nvPr/>
            </p:nvSpPr>
            <p:spPr>
              <a:xfrm>
                <a:off x="4393875" y="2795400"/>
                <a:ext cx="2362800" cy="464700"/>
              </a:xfrm>
              <a:prstGeom prst="rect">
                <a:avLst/>
              </a:prstGeom>
              <a:noFill/>
              <a:ln>
                <a:noFill/>
              </a:ln>
            </p:spPr>
            <p:txBody>
              <a:bodyPr anchorCtr="0" anchor="t" bIns="91325" lIns="91325" spcFirstLastPara="1" rIns="91325" wrap="square" tIns="91325">
                <a:noAutofit/>
              </a:bodyPr>
              <a:lstStyle/>
              <a:p>
                <a:pPr indent="0" lvl="0" marL="0" marR="0" rtl="0" algn="ctr">
                  <a:lnSpc>
                    <a:spcPct val="100000"/>
                  </a:lnSpc>
                  <a:spcBef>
                    <a:spcPts val="0"/>
                  </a:spcBef>
                  <a:spcAft>
                    <a:spcPts val="0"/>
                  </a:spcAft>
                  <a:buNone/>
                </a:pPr>
                <a:r>
                  <a:rPr b="1" i="0" lang="en" sz="1865" u="none" cap="none" strike="noStrike">
                    <a:solidFill>
                      <a:srgbClr val="000000"/>
                    </a:solidFill>
                    <a:latin typeface="Arial"/>
                    <a:ea typeface="Arial"/>
                    <a:cs typeface="Arial"/>
                    <a:sym typeface="Arial"/>
                  </a:rPr>
                  <a:t>Client </a:t>
                </a:r>
                <a:r>
                  <a:rPr b="1" lang="en" sz="1865"/>
                  <a:t>M</a:t>
                </a:r>
                <a:r>
                  <a:rPr b="1" i="0" lang="en" sz="1865" u="none" cap="none" strike="noStrike">
                    <a:solidFill>
                      <a:srgbClr val="000000"/>
                    </a:solidFill>
                    <a:latin typeface="Arial"/>
                    <a:ea typeface="Arial"/>
                    <a:cs typeface="Arial"/>
                    <a:sym typeface="Arial"/>
                  </a:rPr>
                  <a:t>anagement</a:t>
                </a:r>
                <a:endParaRPr b="1" i="0" sz="1865" u="none" cap="none" strike="noStrike">
                  <a:solidFill>
                    <a:srgbClr val="000000"/>
                  </a:solidFill>
                  <a:latin typeface="Arial"/>
                  <a:ea typeface="Arial"/>
                  <a:cs typeface="Arial"/>
                  <a:sym typeface="Arial"/>
                </a:endParaRPr>
              </a:p>
            </p:txBody>
          </p:sp>
        </p:grpSp>
        <p:sp>
          <p:nvSpPr>
            <p:cNvPr id="830" name="Google Shape;830;p71"/>
            <p:cNvSpPr txBox="1"/>
            <p:nvPr/>
          </p:nvSpPr>
          <p:spPr>
            <a:xfrm>
              <a:off x="4202325" y="3499600"/>
              <a:ext cx="2745900" cy="2464500"/>
            </a:xfrm>
            <a:prstGeom prst="rect">
              <a:avLst/>
            </a:prstGeom>
            <a:noFill/>
            <a:ln>
              <a:noFill/>
            </a:ln>
          </p:spPr>
          <p:txBody>
            <a:bodyPr anchorCtr="0" anchor="t" bIns="91325" lIns="91325" spcFirstLastPara="1" rIns="91325" wrap="square" tIns="91325">
              <a:noAutofit/>
            </a:bodyPr>
            <a:lstStyle/>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External IDP support using OAuth 2.0 &amp; Dynamic Client Reg.</a:t>
              </a:r>
              <a:endParaRPr b="0" i="0" sz="1598" u="none" cap="none" strike="noStrike">
                <a:solidFill>
                  <a:srgbClr val="B7B7B7"/>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Support for multiple IDPs</a:t>
              </a:r>
              <a:endParaRPr b="0" i="0" sz="1598" u="none" cap="none" strike="noStrike">
                <a:solidFill>
                  <a:srgbClr val="000000"/>
                </a:solidFill>
                <a:latin typeface="Arial"/>
                <a:ea typeface="Arial"/>
                <a:cs typeface="Arial"/>
                <a:sym typeface="Arial"/>
              </a:endParaRPr>
            </a:p>
          </p:txBody>
        </p:sp>
      </p:grpSp>
      <p:grpSp>
        <p:nvGrpSpPr>
          <p:cNvPr id="831" name="Google Shape;831;p71"/>
          <p:cNvGrpSpPr/>
          <p:nvPr/>
        </p:nvGrpSpPr>
        <p:grpSpPr>
          <a:xfrm>
            <a:off x="8574443" y="1372335"/>
            <a:ext cx="2743703" cy="4481631"/>
            <a:chOff x="7927075" y="1477983"/>
            <a:chExt cx="2745900" cy="4486117"/>
          </a:xfrm>
        </p:grpSpPr>
        <p:grpSp>
          <p:nvGrpSpPr>
            <p:cNvPr id="832" name="Google Shape;832;p71"/>
            <p:cNvGrpSpPr/>
            <p:nvPr/>
          </p:nvGrpSpPr>
          <p:grpSpPr>
            <a:xfrm>
              <a:off x="8236225" y="1477983"/>
              <a:ext cx="2127600" cy="2106117"/>
              <a:chOff x="8222150" y="1653908"/>
              <a:chExt cx="2127600" cy="2106117"/>
            </a:xfrm>
          </p:grpSpPr>
          <p:pic>
            <p:nvPicPr>
              <p:cNvPr id="833" name="Google Shape;833;p71"/>
              <p:cNvPicPr preferRelativeResize="0"/>
              <p:nvPr/>
            </p:nvPicPr>
            <p:blipFill rotWithShape="1">
              <a:blip r:embed="rId5">
                <a:alphaModFix/>
              </a:blip>
              <a:srcRect b="0" l="0" r="0" t="0"/>
              <a:stretch/>
            </p:blipFill>
            <p:spPr>
              <a:xfrm>
                <a:off x="8672125" y="1653908"/>
                <a:ext cx="1227650" cy="1227650"/>
              </a:xfrm>
              <a:prstGeom prst="rect">
                <a:avLst/>
              </a:prstGeom>
              <a:noFill/>
              <a:ln>
                <a:noFill/>
              </a:ln>
            </p:spPr>
          </p:pic>
          <p:sp>
            <p:nvSpPr>
              <p:cNvPr id="834" name="Google Shape;834;p71"/>
              <p:cNvSpPr txBox="1"/>
              <p:nvPr/>
            </p:nvSpPr>
            <p:spPr>
              <a:xfrm>
                <a:off x="8222150" y="2971325"/>
                <a:ext cx="2127600" cy="788700"/>
              </a:xfrm>
              <a:prstGeom prst="rect">
                <a:avLst/>
              </a:prstGeom>
              <a:noFill/>
              <a:ln>
                <a:noFill/>
              </a:ln>
            </p:spPr>
            <p:txBody>
              <a:bodyPr anchorCtr="0" anchor="t" bIns="91325" lIns="91325" spcFirstLastPara="1" rIns="91325" wrap="square" tIns="91325">
                <a:noAutofit/>
              </a:bodyPr>
              <a:lstStyle/>
              <a:p>
                <a:pPr indent="0" lvl="0" marL="0" marR="0" rtl="0" algn="ctr">
                  <a:lnSpc>
                    <a:spcPct val="100000"/>
                  </a:lnSpc>
                  <a:spcBef>
                    <a:spcPts val="0"/>
                  </a:spcBef>
                  <a:spcAft>
                    <a:spcPts val="0"/>
                  </a:spcAft>
                  <a:buNone/>
                </a:pPr>
                <a:r>
                  <a:rPr b="1" i="0" lang="en" sz="1865" u="none" cap="none" strike="noStrike">
                    <a:solidFill>
                      <a:srgbClr val="000000"/>
                    </a:solidFill>
                    <a:latin typeface="Arial"/>
                    <a:ea typeface="Arial"/>
                    <a:cs typeface="Arial"/>
                    <a:sym typeface="Arial"/>
                  </a:rPr>
                  <a:t>Access </a:t>
                </a:r>
                <a:r>
                  <a:rPr b="1" lang="en" sz="1865"/>
                  <a:t>C</a:t>
                </a:r>
                <a:r>
                  <a:rPr b="1" i="0" lang="en" sz="1865" u="none" cap="none" strike="noStrike">
                    <a:solidFill>
                      <a:srgbClr val="000000"/>
                    </a:solidFill>
                    <a:latin typeface="Arial"/>
                    <a:ea typeface="Arial"/>
                    <a:cs typeface="Arial"/>
                    <a:sym typeface="Arial"/>
                  </a:rPr>
                  <a:t>ontrol</a:t>
                </a:r>
                <a:endParaRPr b="1" i="0" sz="1865" u="none" cap="none" strike="noStrike">
                  <a:solidFill>
                    <a:srgbClr val="000000"/>
                  </a:solidFill>
                  <a:latin typeface="Arial"/>
                  <a:ea typeface="Arial"/>
                  <a:cs typeface="Arial"/>
                  <a:sym typeface="Arial"/>
                </a:endParaRPr>
              </a:p>
            </p:txBody>
          </p:sp>
        </p:grpSp>
        <p:sp>
          <p:nvSpPr>
            <p:cNvPr id="835" name="Google Shape;835;p71"/>
            <p:cNvSpPr txBox="1"/>
            <p:nvPr/>
          </p:nvSpPr>
          <p:spPr>
            <a:xfrm>
              <a:off x="7927075" y="3499600"/>
              <a:ext cx="2745900" cy="2464500"/>
            </a:xfrm>
            <a:prstGeom prst="rect">
              <a:avLst/>
            </a:prstGeom>
            <a:noFill/>
            <a:ln>
              <a:noFill/>
            </a:ln>
          </p:spPr>
          <p:txBody>
            <a:bodyPr anchorCtr="0" anchor="t" bIns="91325" lIns="91325" spcFirstLastPara="1" rIns="91325" wrap="square" tIns="91325">
              <a:noAutofit/>
            </a:bodyPr>
            <a:lstStyle/>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Role Based Access Cont</a:t>
              </a:r>
              <a:r>
                <a:rPr lang="en" sz="1598"/>
                <a:t>rol (RBAC)</a:t>
              </a:r>
              <a:r>
                <a:rPr b="0" i="0" lang="en" sz="1598" u="none" cap="none" strike="noStrike">
                  <a:solidFill>
                    <a:srgbClr val="000000"/>
                  </a:solidFill>
                  <a:latin typeface="Arial"/>
                  <a:ea typeface="Arial"/>
                  <a:cs typeface="Arial"/>
                  <a:sym typeface="Arial"/>
                </a:rPr>
                <a:t> based</a:t>
              </a:r>
              <a:endParaRPr b="0" i="0" sz="1598" u="none" cap="none" strike="noStrike">
                <a:solidFill>
                  <a:srgbClr val="000000"/>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Business Groups</a:t>
              </a:r>
              <a:endParaRPr b="0" i="0" sz="1598" u="none" cap="none" strike="noStrike">
                <a:solidFill>
                  <a:srgbClr val="000000"/>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Environments</a:t>
              </a:r>
              <a:endParaRPr b="0" i="0" sz="1598" u="none" cap="none" strike="noStrike">
                <a:solidFill>
                  <a:srgbClr val="000000"/>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User and asset groups e.g. API as products</a:t>
              </a:r>
              <a:endParaRPr b="0" i="0" sz="1598" u="none" cap="none" strike="noStrike">
                <a:solidFill>
                  <a:srgbClr val="000000"/>
                </a:solidFill>
                <a:latin typeface="Arial"/>
                <a:ea typeface="Arial"/>
                <a:cs typeface="Arial"/>
                <a:sym typeface="Arial"/>
              </a:endParaRPr>
            </a:p>
            <a:p>
              <a:pPr indent="-321386" lvl="0" marL="456708" marR="0" rtl="0" algn="l">
                <a:lnSpc>
                  <a:spcPct val="100000"/>
                </a:lnSpc>
                <a:spcBef>
                  <a:spcPts val="0"/>
                </a:spcBef>
                <a:spcAft>
                  <a:spcPts val="0"/>
                </a:spcAft>
                <a:buClr>
                  <a:srgbClr val="000000"/>
                </a:buClr>
                <a:buSzPts val="1200"/>
                <a:buFont typeface="Arial"/>
                <a:buChar char="●"/>
              </a:pPr>
              <a:r>
                <a:rPr b="0" i="0" lang="en" sz="1598" u="none" cap="none" strike="noStrike">
                  <a:solidFill>
                    <a:srgbClr val="000000"/>
                  </a:solidFill>
                  <a:latin typeface="Arial"/>
                  <a:ea typeface="Arial"/>
                  <a:cs typeface="Arial"/>
                  <a:sym typeface="Arial"/>
                </a:rPr>
                <a:t>Multi-organization membership</a:t>
              </a:r>
              <a:endParaRPr b="0" i="0" sz="1598" u="none" cap="none" strike="noStrike">
                <a:solidFill>
                  <a:srgbClr val="000000"/>
                </a:solidFill>
                <a:latin typeface="Arial"/>
                <a:ea typeface="Arial"/>
                <a:cs typeface="Arial"/>
                <a:sym typeface="Arial"/>
              </a:endParaRPr>
            </a:p>
          </p:txBody>
        </p:sp>
      </p:grpSp>
      <p:cxnSp>
        <p:nvCxnSpPr>
          <p:cNvPr id="836" name="Google Shape;836;p71"/>
          <p:cNvCxnSpPr/>
          <p:nvPr/>
        </p:nvCxnSpPr>
        <p:spPr>
          <a:xfrm flipH="1">
            <a:off x="4344550" y="1571095"/>
            <a:ext cx="14100" cy="3559200"/>
          </a:xfrm>
          <a:prstGeom prst="straightConnector1">
            <a:avLst/>
          </a:prstGeom>
          <a:noFill/>
          <a:ln cap="flat" cmpd="sng" w="9525">
            <a:solidFill>
              <a:srgbClr val="59575C"/>
            </a:solidFill>
            <a:prstDash val="solid"/>
            <a:round/>
            <a:headEnd len="sm" w="sm" type="none"/>
            <a:tailEnd len="sm" w="sm" type="none"/>
          </a:ln>
        </p:spPr>
      </p:cxnSp>
      <p:cxnSp>
        <p:nvCxnSpPr>
          <p:cNvPr id="837" name="Google Shape;837;p71"/>
          <p:cNvCxnSpPr/>
          <p:nvPr/>
        </p:nvCxnSpPr>
        <p:spPr>
          <a:xfrm flipH="1">
            <a:off x="7787232" y="1512331"/>
            <a:ext cx="14100" cy="3559200"/>
          </a:xfrm>
          <a:prstGeom prst="straightConnector1">
            <a:avLst/>
          </a:prstGeom>
          <a:noFill/>
          <a:ln cap="flat" cmpd="sng" w="9525">
            <a:solidFill>
              <a:srgbClr val="59575C"/>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2"/>
          <p:cNvSpPr txBox="1"/>
          <p:nvPr>
            <p:ph type="title"/>
          </p:nvPr>
        </p:nvSpPr>
        <p:spPr>
          <a:xfrm>
            <a:off x="494934" y="-12697"/>
            <a:ext cx="11037600" cy="990000"/>
          </a:xfrm>
          <a:prstGeom prst="rect">
            <a:avLst/>
          </a:prstGeom>
        </p:spPr>
        <p:txBody>
          <a:bodyPr anchorCtr="0" anchor="ctr" bIns="91375" lIns="91375" spcFirstLastPara="1" rIns="91375" wrap="square" tIns="91375">
            <a:noAutofit/>
          </a:bodyPr>
          <a:lstStyle/>
          <a:p>
            <a:pPr indent="0" lvl="0" marL="0" rtl="0" algn="l">
              <a:spcBef>
                <a:spcPts val="0"/>
              </a:spcBef>
              <a:spcAft>
                <a:spcPts val="0"/>
              </a:spcAft>
              <a:buNone/>
            </a:pPr>
            <a:r>
              <a:rPr lang="en" sz="2900"/>
              <a:t>Platform User Authentication via SSOi</a:t>
            </a:r>
            <a:endParaRPr sz="2900"/>
          </a:p>
        </p:txBody>
      </p:sp>
      <p:sp>
        <p:nvSpPr>
          <p:cNvPr id="843" name="Google Shape;843;p72"/>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
        <p:nvSpPr>
          <p:cNvPr id="844" name="Google Shape;844;p72"/>
          <p:cNvSpPr txBox="1"/>
          <p:nvPr/>
        </p:nvSpPr>
        <p:spPr>
          <a:xfrm>
            <a:off x="7182375" y="2082300"/>
            <a:ext cx="4495500" cy="1319700"/>
          </a:xfrm>
          <a:prstGeom prst="rect">
            <a:avLst/>
          </a:prstGeom>
          <a:noFill/>
          <a:ln>
            <a:noFill/>
          </a:ln>
        </p:spPr>
        <p:txBody>
          <a:bodyPr anchorCtr="0" anchor="t" bIns="91425" lIns="0" spcFirstLastPara="1" rIns="91425" wrap="square" tIns="0">
            <a:noAutofit/>
          </a:bodyPr>
          <a:lstStyle/>
          <a:p>
            <a:pPr indent="0" lvl="0" marL="0" rtl="0" algn="l">
              <a:spcBef>
                <a:spcPts val="0"/>
              </a:spcBef>
              <a:spcAft>
                <a:spcPts val="0"/>
              </a:spcAft>
              <a:buNone/>
            </a:pPr>
            <a:r>
              <a:rPr b="1" lang="en" sz="1300">
                <a:latin typeface="Salesforce Sans"/>
                <a:ea typeface="Salesforce Sans"/>
                <a:cs typeface="Salesforce Sans"/>
                <a:sym typeface="Salesforce Sans"/>
              </a:rPr>
              <a:t>   </a:t>
            </a:r>
            <a:r>
              <a:rPr b="1" lang="en" sz="1300">
                <a:latin typeface="Salesforce Sans"/>
                <a:ea typeface="Salesforce Sans"/>
                <a:cs typeface="Salesforce Sans"/>
                <a:sym typeface="Salesforce Sans"/>
              </a:rPr>
              <a:t>User Authentication Steps</a:t>
            </a:r>
            <a:endParaRPr b="1" sz="1300">
              <a:latin typeface="Salesforce Sans"/>
              <a:ea typeface="Salesforce Sans"/>
              <a:cs typeface="Salesforce Sans"/>
              <a:sym typeface="Salesforce Sans"/>
            </a:endParaRPr>
          </a:p>
          <a:p>
            <a:pPr indent="-200659" lvl="0" marL="365760" rtl="0" algn="l">
              <a:spcBef>
                <a:spcPts val="0"/>
              </a:spcBef>
              <a:spcAft>
                <a:spcPts val="0"/>
              </a:spcAft>
              <a:buSzPts val="1000"/>
              <a:buFont typeface="Salesforce Sans"/>
              <a:buChar char="●"/>
            </a:pPr>
            <a:r>
              <a:rPr lang="en" sz="1000">
                <a:latin typeface="Salesforce Sans"/>
                <a:ea typeface="Salesforce Sans"/>
                <a:cs typeface="Salesforce Sans"/>
                <a:sym typeface="Salesforce Sans"/>
              </a:rPr>
              <a:t>User gets onto the VA Network</a:t>
            </a:r>
            <a:endParaRPr sz="1000">
              <a:latin typeface="Salesforce Sans"/>
              <a:ea typeface="Salesforce Sans"/>
              <a:cs typeface="Salesforce Sans"/>
              <a:sym typeface="Salesforce Sans"/>
            </a:endParaRPr>
          </a:p>
          <a:p>
            <a:pPr indent="-200659" lvl="0" marL="365760" rtl="0" algn="l">
              <a:spcBef>
                <a:spcPts val="0"/>
              </a:spcBef>
              <a:spcAft>
                <a:spcPts val="0"/>
              </a:spcAft>
              <a:buSzPts val="1000"/>
              <a:buFont typeface="Salesforce Sans"/>
              <a:buChar char="●"/>
            </a:pPr>
            <a:r>
              <a:rPr lang="en" sz="1000">
                <a:latin typeface="Salesforce Sans"/>
                <a:ea typeface="Salesforce Sans"/>
                <a:cs typeface="Salesforce Sans"/>
                <a:sym typeface="Salesforce Sans"/>
              </a:rPr>
              <a:t>User then opens a VA approver web browser (Chrome, etc.)</a:t>
            </a:r>
            <a:endParaRPr sz="1000">
              <a:latin typeface="Salesforce Sans"/>
              <a:ea typeface="Salesforce Sans"/>
              <a:cs typeface="Salesforce Sans"/>
              <a:sym typeface="Salesforce Sans"/>
            </a:endParaRPr>
          </a:p>
          <a:p>
            <a:pPr indent="-200659" lvl="0" marL="365760" rtl="0" algn="l">
              <a:spcBef>
                <a:spcPts val="0"/>
              </a:spcBef>
              <a:spcAft>
                <a:spcPts val="0"/>
              </a:spcAft>
              <a:buSzPts val="1000"/>
              <a:buFont typeface="Salesforce Sans"/>
              <a:buChar char="●"/>
            </a:pPr>
            <a:r>
              <a:rPr lang="en" sz="1000">
                <a:latin typeface="Salesforce Sans"/>
                <a:ea typeface="Salesforce Sans"/>
                <a:cs typeface="Salesforce Sans"/>
                <a:sym typeface="Salesforce Sans"/>
              </a:rPr>
              <a:t>User then open the below link</a:t>
            </a:r>
            <a:endParaRPr sz="1000">
              <a:latin typeface="Salesforce Sans"/>
              <a:ea typeface="Salesforce Sans"/>
              <a:cs typeface="Salesforce Sans"/>
              <a:sym typeface="Salesforce Sans"/>
            </a:endParaRPr>
          </a:p>
          <a:p>
            <a:pPr indent="-200660" lvl="1" marL="822960" rtl="0" algn="l">
              <a:spcBef>
                <a:spcPts val="0"/>
              </a:spcBef>
              <a:spcAft>
                <a:spcPts val="0"/>
              </a:spcAft>
              <a:buSzPts val="1000"/>
              <a:buFont typeface="Salesforce Sans"/>
              <a:buChar char="○"/>
            </a:pPr>
            <a:r>
              <a:rPr lang="en" sz="900">
                <a:solidFill>
                  <a:schemeClr val="dk2"/>
                </a:solidFill>
                <a:uFill>
                  <a:noFill/>
                </a:uFill>
                <a:hlinkClick r:id="rId3">
                  <a:extLst>
                    <a:ext uri="{A12FA001-AC4F-418D-AE19-62706E023703}">
                      <ahyp:hlinkClr val="tx"/>
                    </a:ext>
                  </a:extLst>
                </a:hlinkClick>
              </a:rPr>
              <a:t>https://logon.iam.va.gov/affwebservices/public/saml2sso?SPID=us-dept-va.gov.anypoint.mulesoft.com</a:t>
            </a:r>
            <a:endParaRPr sz="1000">
              <a:latin typeface="Salesforce Sans"/>
              <a:ea typeface="Salesforce Sans"/>
              <a:cs typeface="Salesforce Sans"/>
              <a:sym typeface="Salesforce Sans"/>
            </a:endParaRPr>
          </a:p>
          <a:p>
            <a:pPr indent="-200659" lvl="0" marL="365760" rtl="0" algn="l">
              <a:spcBef>
                <a:spcPts val="0"/>
              </a:spcBef>
              <a:spcAft>
                <a:spcPts val="0"/>
              </a:spcAft>
              <a:buSzPts val="1000"/>
              <a:buFont typeface="Salesforce Sans"/>
              <a:buChar char="●"/>
            </a:pPr>
            <a:r>
              <a:rPr lang="en" sz="1000">
                <a:latin typeface="Salesforce Sans"/>
                <a:ea typeface="Salesforce Sans"/>
                <a:cs typeface="Salesforce Sans"/>
                <a:sym typeface="Salesforce Sans"/>
              </a:rPr>
              <a:t>User will be presented with the below screen. User signs in via the SSO method.</a:t>
            </a:r>
            <a:endParaRPr sz="1000">
              <a:latin typeface="Salesforce Sans"/>
              <a:ea typeface="Salesforce Sans"/>
              <a:cs typeface="Salesforce Sans"/>
              <a:sym typeface="Salesforce Sans"/>
            </a:endParaRPr>
          </a:p>
        </p:txBody>
      </p:sp>
      <p:pic>
        <p:nvPicPr>
          <p:cNvPr id="845" name="Google Shape;845;p72"/>
          <p:cNvPicPr preferRelativeResize="0"/>
          <p:nvPr/>
        </p:nvPicPr>
        <p:blipFill>
          <a:blip r:embed="rId4">
            <a:alphaModFix/>
          </a:blip>
          <a:stretch>
            <a:fillRect/>
          </a:stretch>
        </p:blipFill>
        <p:spPr>
          <a:xfrm>
            <a:off x="7563375" y="3416300"/>
            <a:ext cx="2084650" cy="1319625"/>
          </a:xfrm>
          <a:prstGeom prst="rect">
            <a:avLst/>
          </a:prstGeom>
          <a:noFill/>
          <a:ln>
            <a:noFill/>
          </a:ln>
        </p:spPr>
      </p:pic>
      <p:sp>
        <p:nvSpPr>
          <p:cNvPr id="846" name="Google Shape;846;p72"/>
          <p:cNvSpPr txBox="1"/>
          <p:nvPr/>
        </p:nvSpPr>
        <p:spPr>
          <a:xfrm>
            <a:off x="7068375" y="4769425"/>
            <a:ext cx="2923800" cy="936900"/>
          </a:xfrm>
          <a:prstGeom prst="rect">
            <a:avLst/>
          </a:prstGeom>
          <a:noFill/>
          <a:ln>
            <a:noFill/>
          </a:ln>
        </p:spPr>
        <p:txBody>
          <a:bodyPr anchorCtr="0" anchor="t" bIns="91425" lIns="91425" spcFirstLastPara="1" rIns="91425" wrap="square" tIns="91425">
            <a:noAutofit/>
          </a:bodyPr>
          <a:lstStyle/>
          <a:p>
            <a:pPr indent="-213359" lvl="0" marL="365760" rtl="0" algn="l">
              <a:spcBef>
                <a:spcPts val="0"/>
              </a:spcBef>
              <a:spcAft>
                <a:spcPts val="0"/>
              </a:spcAft>
              <a:buSzPts val="1200"/>
              <a:buFont typeface="Salesforce Sans"/>
              <a:buChar char="●"/>
            </a:pPr>
            <a:r>
              <a:rPr lang="en" sz="1000">
                <a:latin typeface="Salesforce Sans"/>
                <a:ea typeface="Salesforce Sans"/>
                <a:cs typeface="Salesforce Sans"/>
                <a:sym typeface="Salesforce Sans"/>
              </a:rPr>
              <a:t>Once authenticated, the user has now successfully logged into MuleSoft GovCloud and will be presented the screen</a:t>
            </a:r>
            <a:r>
              <a:rPr lang="en" sz="1200">
                <a:latin typeface="Salesforce Sans"/>
                <a:ea typeface="Salesforce Sans"/>
                <a:cs typeface="Salesforce Sans"/>
                <a:sym typeface="Salesforce Sans"/>
              </a:rPr>
              <a:t> </a:t>
            </a:r>
            <a:r>
              <a:rPr lang="en" sz="1200">
                <a:solidFill>
                  <a:schemeClr val="dk2"/>
                </a:solidFill>
                <a:latin typeface="Salesforce Sans"/>
                <a:ea typeface="Salesforce Sans"/>
                <a:cs typeface="Salesforce Sans"/>
                <a:sym typeface="Salesforce Sans"/>
              </a:rPr>
              <a:t>&gt;&gt;&gt;&gt;&gt;&gt;&gt;&gt;&gt;</a:t>
            </a:r>
            <a:endParaRPr sz="1200">
              <a:solidFill>
                <a:schemeClr val="dk2"/>
              </a:solidFill>
              <a:latin typeface="Salesforce Sans"/>
              <a:ea typeface="Salesforce Sans"/>
              <a:cs typeface="Salesforce Sans"/>
              <a:sym typeface="Salesforce Sans"/>
            </a:endParaRPr>
          </a:p>
        </p:txBody>
      </p:sp>
      <p:pic>
        <p:nvPicPr>
          <p:cNvPr id="847" name="Google Shape;847;p72"/>
          <p:cNvPicPr preferRelativeResize="0"/>
          <p:nvPr/>
        </p:nvPicPr>
        <p:blipFill rotWithShape="1">
          <a:blip r:embed="rId5">
            <a:alphaModFix/>
          </a:blip>
          <a:srcRect b="0" l="0" r="0" t="17891"/>
          <a:stretch/>
        </p:blipFill>
        <p:spPr>
          <a:xfrm>
            <a:off x="9992300" y="4210825"/>
            <a:ext cx="1786324" cy="1399774"/>
          </a:xfrm>
          <a:prstGeom prst="rect">
            <a:avLst/>
          </a:prstGeom>
          <a:noFill/>
          <a:ln>
            <a:noFill/>
          </a:ln>
        </p:spPr>
      </p:pic>
      <p:sp>
        <p:nvSpPr>
          <p:cNvPr id="848" name="Google Shape;848;p72"/>
          <p:cNvSpPr txBox="1"/>
          <p:nvPr/>
        </p:nvSpPr>
        <p:spPr>
          <a:xfrm>
            <a:off x="570925" y="1004950"/>
            <a:ext cx="10365000" cy="744900"/>
          </a:xfrm>
          <a:prstGeom prst="rect">
            <a:avLst/>
          </a:prstGeom>
          <a:noFill/>
          <a:ln>
            <a:noFill/>
          </a:ln>
        </p:spPr>
        <p:txBody>
          <a:bodyPr anchorCtr="0" anchor="t" bIns="91425" lIns="91425" spcFirstLastPara="1" rIns="91425" wrap="square" tIns="0">
            <a:noAutofit/>
          </a:bodyPr>
          <a:lstStyle/>
          <a:p>
            <a:pPr indent="0" lvl="0" marL="0" rtl="0" algn="l">
              <a:spcBef>
                <a:spcPts val="1100"/>
              </a:spcBef>
              <a:spcAft>
                <a:spcPts val="0"/>
              </a:spcAft>
              <a:buNone/>
            </a:pPr>
            <a:r>
              <a:rPr lang="en">
                <a:solidFill>
                  <a:schemeClr val="dk2"/>
                </a:solidFill>
              </a:rPr>
              <a:t>The platform is fully SSO enabled via SAML. All users have to use VA’s SSOi to login into the platform. Only users in VA Active Directory will be allowed into the GovCloud platform. </a:t>
            </a:r>
            <a:endParaRPr sz="1300">
              <a:latin typeface="Salesforce Sans"/>
              <a:ea typeface="Salesforce Sans"/>
              <a:cs typeface="Salesforce Sans"/>
              <a:sym typeface="Salesforce Sans"/>
            </a:endParaRPr>
          </a:p>
        </p:txBody>
      </p:sp>
      <p:pic>
        <p:nvPicPr>
          <p:cNvPr id="849" name="Google Shape;849;p72"/>
          <p:cNvPicPr preferRelativeResize="0"/>
          <p:nvPr/>
        </p:nvPicPr>
        <p:blipFill>
          <a:blip r:embed="rId6">
            <a:alphaModFix/>
          </a:blip>
          <a:stretch>
            <a:fillRect/>
          </a:stretch>
        </p:blipFill>
        <p:spPr>
          <a:xfrm>
            <a:off x="457200" y="1826050"/>
            <a:ext cx="6763575" cy="41516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3"/>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Platform </a:t>
            </a:r>
            <a:r>
              <a:rPr lang="en"/>
              <a:t>Roles Mapping to VA  Roles</a:t>
            </a:r>
            <a:endParaRPr/>
          </a:p>
        </p:txBody>
      </p:sp>
      <p:sp>
        <p:nvSpPr>
          <p:cNvPr id="855" name="Google Shape;855;p73"/>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56" name="Google Shape;856;p73"/>
          <p:cNvGraphicFramePr/>
          <p:nvPr/>
        </p:nvGraphicFramePr>
        <p:xfrm>
          <a:off x="262200" y="1206665"/>
          <a:ext cx="3000000" cy="3000000"/>
        </p:xfrm>
        <a:graphic>
          <a:graphicData uri="http://schemas.openxmlformats.org/drawingml/2006/table">
            <a:tbl>
              <a:tblPr>
                <a:noFill/>
                <a:tableStyleId>{F76DA49E-D113-4E50-A509-47B70C4FEFA1}</a:tableStyleId>
              </a:tblPr>
              <a:tblGrid>
                <a:gridCol w="2860725"/>
                <a:gridCol w="2860725"/>
              </a:tblGrid>
              <a:tr h="392400">
                <a:tc>
                  <a:txBody>
                    <a:bodyPr/>
                    <a:lstStyle/>
                    <a:p>
                      <a:pPr indent="0" lvl="0" marL="0" marR="0" rtl="0" algn="l">
                        <a:spcBef>
                          <a:spcPts val="0"/>
                        </a:spcBef>
                        <a:spcAft>
                          <a:spcPts val="0"/>
                        </a:spcAft>
                        <a:buNone/>
                      </a:pPr>
                      <a:r>
                        <a:rPr b="1" lang="en" cap="none" strike="noStrike">
                          <a:solidFill>
                            <a:srgbClr val="172B4D"/>
                          </a:solidFill>
                          <a:latin typeface="Calibri"/>
                          <a:ea typeface="Calibri"/>
                          <a:cs typeface="Calibri"/>
                          <a:sym typeface="Calibri"/>
                        </a:rPr>
                        <a:t>Platform Roles</a:t>
                      </a:r>
                      <a:endParaRPr sz="900"/>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c>
                  <a:txBody>
                    <a:bodyPr/>
                    <a:lstStyle/>
                    <a:p>
                      <a:pPr indent="0" lvl="0" marL="0" marR="0" rtl="0" algn="l">
                        <a:spcBef>
                          <a:spcPts val="0"/>
                        </a:spcBef>
                        <a:spcAft>
                          <a:spcPts val="0"/>
                        </a:spcAft>
                        <a:buNone/>
                      </a:pPr>
                      <a:r>
                        <a:rPr b="1" lang="en">
                          <a:solidFill>
                            <a:srgbClr val="172B4D"/>
                          </a:solidFill>
                          <a:latin typeface="Calibri"/>
                          <a:ea typeface="Calibri"/>
                          <a:cs typeface="Calibri"/>
                          <a:sym typeface="Calibri"/>
                        </a:rPr>
                        <a:t>VA</a:t>
                      </a:r>
                      <a:r>
                        <a:rPr b="1" lang="en" cap="none" strike="noStrike">
                          <a:solidFill>
                            <a:srgbClr val="172B4D"/>
                          </a:solidFill>
                          <a:latin typeface="Calibri"/>
                          <a:ea typeface="Calibri"/>
                          <a:cs typeface="Calibri"/>
                          <a:sym typeface="Calibri"/>
                        </a:rPr>
                        <a:t> Roles</a:t>
                      </a:r>
                      <a:endParaRPr sz="900"/>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r>
              <a:tr h="309475">
                <a:tc>
                  <a:txBody>
                    <a:bodyPr/>
                    <a:lstStyle/>
                    <a:p>
                      <a:pPr indent="0" lvl="0" marL="0" marR="0" rtl="0" algn="l">
                        <a:spcBef>
                          <a:spcPts val="0"/>
                        </a:spcBef>
                        <a:spcAft>
                          <a:spcPts val="0"/>
                        </a:spcAft>
                        <a:buNone/>
                      </a:pPr>
                      <a:r>
                        <a:rPr b="1" lang="en" u="none" cap="none" strike="noStrike">
                          <a:solidFill>
                            <a:srgbClr val="172B4D"/>
                          </a:solidFill>
                          <a:latin typeface="Calibri"/>
                          <a:ea typeface="Calibri"/>
                          <a:cs typeface="Calibri"/>
                          <a:sym typeface="Calibri"/>
                        </a:rPr>
                        <a:t>API Creators</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5">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App</a:t>
                      </a:r>
                      <a:r>
                        <a:rPr b="1" lang="en" sz="1200">
                          <a:solidFill>
                            <a:srgbClr val="404040"/>
                          </a:solidFill>
                          <a:latin typeface="Calibri"/>
                          <a:ea typeface="Calibri"/>
                          <a:cs typeface="Calibri"/>
                          <a:sym typeface="Calibri"/>
                        </a:rPr>
                        <a:t> Developer</a:t>
                      </a:r>
                      <a:endParaRPr sz="900"/>
                    </a:p>
                    <a:p>
                      <a:pPr indent="0" lvl="0" marL="0" rtl="0" algn="l">
                        <a:spcBef>
                          <a:spcPts val="0"/>
                        </a:spcBef>
                        <a:spcAft>
                          <a:spcPts val="0"/>
                        </a:spcAft>
                        <a:buNone/>
                      </a:pPr>
                      <a:r>
                        <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spcBef>
                          <a:spcPts val="0"/>
                        </a:spcBef>
                        <a:spcAft>
                          <a:spcPts val="0"/>
                        </a:spcAft>
                        <a:buNone/>
                      </a:pPr>
                      <a:r>
                        <a:rPr b="1" lang="en" u="none" cap="none" strike="noStrike">
                          <a:solidFill>
                            <a:srgbClr val="172B4D"/>
                          </a:solidFill>
                          <a:latin typeface="Calibri"/>
                          <a:ea typeface="Calibri"/>
                          <a:cs typeface="Calibri"/>
                          <a:sym typeface="Calibri"/>
                        </a:rPr>
                        <a:t>API Versions Owner</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Clr>
                          <a:srgbClr val="000000"/>
                        </a:buClr>
                        <a:buFont typeface="Arial"/>
                        <a:buNone/>
                      </a:pPr>
                      <a:r>
                        <a:rPr b="1" lang="en">
                          <a:solidFill>
                            <a:srgbClr val="172B4D"/>
                          </a:solidFill>
                          <a:latin typeface="Calibri"/>
                          <a:ea typeface="Calibri"/>
                          <a:cs typeface="Calibri"/>
                          <a:sym typeface="Calibri"/>
                        </a:rPr>
                        <a:t>Exchange Contributor </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Clr>
                          <a:srgbClr val="000000"/>
                        </a:buClr>
                        <a:buFont typeface="Arial"/>
                        <a:buNone/>
                      </a:pPr>
                      <a:r>
                        <a:rPr b="1" lang="en">
                          <a:solidFill>
                            <a:srgbClr val="172B4D"/>
                          </a:solidFill>
                          <a:latin typeface="Calibri"/>
                          <a:ea typeface="Calibri"/>
                          <a:cs typeface="Calibri"/>
                          <a:sym typeface="Calibri"/>
                        </a:rPr>
                        <a:t>Exchange Viewer </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Clr>
                          <a:srgbClr val="000000"/>
                        </a:buClr>
                        <a:buFont typeface="Arial"/>
                        <a:buNone/>
                      </a:pPr>
                      <a:r>
                        <a:rPr b="1" lang="en">
                          <a:solidFill>
                            <a:srgbClr val="172B4D"/>
                          </a:solidFill>
                          <a:latin typeface="Calibri"/>
                          <a:ea typeface="Calibri"/>
                          <a:cs typeface="Calibri"/>
                          <a:sym typeface="Calibri"/>
                        </a:rPr>
                        <a:t>Cloudhub Admin (Development)</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Cloudhub Admin (Development)</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2">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App Manager Dev</a:t>
                      </a:r>
                      <a:endParaRPr sz="900"/>
                    </a:p>
                    <a:p>
                      <a:pPr indent="0" lvl="0" marL="0" rtl="0" algn="l">
                        <a:spcBef>
                          <a:spcPts val="0"/>
                        </a:spcBef>
                        <a:spcAft>
                          <a:spcPts val="0"/>
                        </a:spcAft>
                        <a:buNone/>
                      </a:pPr>
                      <a:r>
                        <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3">
                            <a:extLst>
                              <a:ext uri="{A12FA001-AC4F-418D-AE19-62706E023703}">
                                <ahyp:hlinkClr val="tx"/>
                              </a:ext>
                            </a:extLst>
                          </a:hlinkClick>
                        </a:rPr>
                        <a:t>Exchange Administrators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Cloudhub Admin (Testing)</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2">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App Manager Test</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4">
                            <a:extLst>
                              <a:ext uri="{A12FA001-AC4F-418D-AE19-62706E023703}">
                                <ahyp:hlinkClr val="tx"/>
                              </a:ext>
                            </a:extLst>
                          </a:hlinkClick>
                        </a:rPr>
                        <a:t>Exchange Administrators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rtl="0" algn="l">
                        <a:spcBef>
                          <a:spcPts val="0"/>
                        </a:spcBef>
                        <a:spcAft>
                          <a:spcPts val="0"/>
                        </a:spcAft>
                        <a:buNone/>
                      </a:pPr>
                      <a:r>
                        <a:rPr b="1" lang="en">
                          <a:solidFill>
                            <a:srgbClr val="172B4D"/>
                          </a:solidFill>
                          <a:latin typeface="Calibri"/>
                          <a:ea typeface="Calibri"/>
                          <a:cs typeface="Calibri"/>
                          <a:sym typeface="Calibri"/>
                        </a:rPr>
                        <a:t>Cloudhub Admin (Testing)</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2">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DevOps</a:t>
                      </a:r>
                      <a:r>
                        <a:rPr b="1" lang="en" sz="1200">
                          <a:solidFill>
                            <a:srgbClr val="404040"/>
                          </a:solidFill>
                          <a:latin typeface="Calibri"/>
                          <a:ea typeface="Calibri"/>
                          <a:cs typeface="Calibri"/>
                          <a:sym typeface="Calibri"/>
                        </a:rPr>
                        <a:t> Manager Test</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rtl="0" algn="l">
                        <a:spcBef>
                          <a:spcPts val="0"/>
                        </a:spcBef>
                        <a:spcAft>
                          <a:spcPts val="0"/>
                        </a:spcAft>
                        <a:buNone/>
                      </a:pPr>
                      <a:r>
                        <a:rPr b="1" lang="en">
                          <a:solidFill>
                            <a:srgbClr val="172B4D"/>
                          </a:solidFill>
                          <a:uFill>
                            <a:noFill/>
                          </a:uFill>
                          <a:latin typeface="Calibri"/>
                          <a:ea typeface="Calibri"/>
                          <a:cs typeface="Calibri"/>
                          <a:sym typeface="Calibri"/>
                          <a:hlinkClick r:id="rId5">
                            <a:extLst>
                              <a:ext uri="{A12FA001-AC4F-418D-AE19-62706E023703}">
                                <ahyp:hlinkClr val="tx"/>
                              </a:ext>
                            </a:extLst>
                          </a:hlinkClick>
                        </a:rPr>
                        <a:t>Exchange Administrators</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bl>
          </a:graphicData>
        </a:graphic>
      </p:graphicFrame>
      <p:graphicFrame>
        <p:nvGraphicFramePr>
          <p:cNvPr id="857" name="Google Shape;857;p73"/>
          <p:cNvGraphicFramePr/>
          <p:nvPr/>
        </p:nvGraphicFramePr>
        <p:xfrm>
          <a:off x="6242300" y="1229365"/>
          <a:ext cx="3000000" cy="3000000"/>
        </p:xfrm>
        <a:graphic>
          <a:graphicData uri="http://schemas.openxmlformats.org/drawingml/2006/table">
            <a:tbl>
              <a:tblPr>
                <a:noFill/>
                <a:tableStyleId>{F76DA49E-D113-4E50-A509-47B70C4FEFA1}</a:tableStyleId>
              </a:tblPr>
              <a:tblGrid>
                <a:gridCol w="2860725"/>
                <a:gridCol w="2860725"/>
              </a:tblGrid>
              <a:tr h="392400">
                <a:tc>
                  <a:txBody>
                    <a:bodyPr/>
                    <a:lstStyle/>
                    <a:p>
                      <a:pPr indent="0" lvl="0" marL="0" marR="0" rtl="0" algn="l">
                        <a:spcBef>
                          <a:spcPts val="0"/>
                        </a:spcBef>
                        <a:spcAft>
                          <a:spcPts val="0"/>
                        </a:spcAft>
                        <a:buNone/>
                      </a:pPr>
                      <a:r>
                        <a:rPr b="1" lang="en" cap="none" strike="noStrike">
                          <a:solidFill>
                            <a:srgbClr val="172B4D"/>
                          </a:solidFill>
                          <a:latin typeface="Calibri"/>
                          <a:ea typeface="Calibri"/>
                          <a:cs typeface="Calibri"/>
                          <a:sym typeface="Calibri"/>
                        </a:rPr>
                        <a:t>Platform Roles</a:t>
                      </a:r>
                      <a:endParaRPr sz="900"/>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c>
                  <a:txBody>
                    <a:bodyPr/>
                    <a:lstStyle/>
                    <a:p>
                      <a:pPr indent="0" lvl="0" marL="0" marR="0" rtl="0" algn="l">
                        <a:spcBef>
                          <a:spcPts val="0"/>
                        </a:spcBef>
                        <a:spcAft>
                          <a:spcPts val="0"/>
                        </a:spcAft>
                        <a:buNone/>
                      </a:pPr>
                      <a:r>
                        <a:rPr b="1" lang="en">
                          <a:solidFill>
                            <a:srgbClr val="172B4D"/>
                          </a:solidFill>
                          <a:latin typeface="Calibri"/>
                          <a:ea typeface="Calibri"/>
                          <a:cs typeface="Calibri"/>
                          <a:sym typeface="Calibri"/>
                        </a:rPr>
                        <a:t>VA</a:t>
                      </a:r>
                      <a:r>
                        <a:rPr b="1" lang="en" cap="none" strike="noStrike">
                          <a:solidFill>
                            <a:srgbClr val="172B4D"/>
                          </a:solidFill>
                          <a:latin typeface="Calibri"/>
                          <a:ea typeface="Calibri"/>
                          <a:cs typeface="Calibri"/>
                          <a:sym typeface="Calibri"/>
                        </a:rPr>
                        <a:t> Roles</a:t>
                      </a:r>
                      <a:endParaRPr sz="900"/>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Cloudhub Admin (Staging)</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2">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DevOps Manager Staging</a:t>
                      </a:r>
                      <a:endParaRPr b="1" sz="1200">
                        <a:solidFill>
                          <a:srgbClr val="404040"/>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6">
                            <a:extLst>
                              <a:ext uri="{A12FA001-AC4F-418D-AE19-62706E023703}">
                                <ahyp:hlinkClr val="tx"/>
                              </a:ext>
                            </a:extLst>
                          </a:hlinkClick>
                        </a:rPr>
                        <a:t>Exchange Administrators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Cloudhub Admin (Production)</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rowSpan="2">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DevOps Manager </a:t>
                      </a:r>
                      <a:r>
                        <a:rPr b="1" lang="en" sz="1200">
                          <a:solidFill>
                            <a:srgbClr val="404040"/>
                          </a:solidFill>
                          <a:latin typeface="Calibri"/>
                          <a:ea typeface="Calibri"/>
                          <a:cs typeface="Calibri"/>
                          <a:sym typeface="Calibri"/>
                        </a:rPr>
                        <a:t>Prod</a:t>
                      </a:r>
                      <a:endParaRPr sz="900"/>
                    </a:p>
                    <a:p>
                      <a:pPr indent="0" lvl="0" marL="0" rtl="0" algn="l">
                        <a:spcBef>
                          <a:spcPts val="0"/>
                        </a:spcBef>
                        <a:spcAft>
                          <a:spcPts val="0"/>
                        </a:spcAft>
                        <a:buNone/>
                      </a:pPr>
                      <a:r>
                        <a:t/>
                      </a:r>
                      <a:endParaRPr sz="900"/>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7">
                            <a:extLst>
                              <a:ext uri="{A12FA001-AC4F-418D-AE19-62706E023703}">
                                <ahyp:hlinkClr val="tx"/>
                              </a:ext>
                            </a:extLst>
                          </a:hlinkClick>
                        </a:rPr>
                        <a:t>Exchange Administrators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vMerge="1"/>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Audit Log Viewers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Security Auditor</a:t>
                      </a:r>
                      <a:endParaRPr b="1" sz="1200">
                        <a:solidFill>
                          <a:srgbClr val="404040"/>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8">
                            <a:extLst>
                              <a:ext uri="{A12FA001-AC4F-418D-AE19-62706E023703}">
                                <ahyp:hlinkClr val="tx"/>
                              </a:ext>
                            </a:extLst>
                          </a:hlinkClick>
                        </a:rPr>
                        <a:t>Portals Viewer</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Portal Viewer</a:t>
                      </a:r>
                      <a:endParaRPr b="1" sz="1200">
                        <a:solidFill>
                          <a:srgbClr val="404040"/>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uFill>
                            <a:noFill/>
                          </a:uFill>
                          <a:latin typeface="Calibri"/>
                          <a:ea typeface="Calibri"/>
                          <a:cs typeface="Calibri"/>
                          <a:sym typeface="Calibri"/>
                          <a:hlinkClick r:id="rId9">
                            <a:extLst>
                              <a:ext uri="{A12FA001-AC4F-418D-AE19-62706E023703}">
                                <ahyp:hlinkClr val="tx"/>
                              </a:ext>
                            </a:extLst>
                          </a:hlinkClick>
                        </a:rPr>
                        <a:t>Organization Administrators</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spcBef>
                          <a:spcPts val="0"/>
                        </a:spcBef>
                        <a:spcAft>
                          <a:spcPts val="0"/>
                        </a:spcAft>
                        <a:buNone/>
                      </a:pPr>
                      <a:r>
                        <a:rPr b="1" lang="en" sz="1200">
                          <a:solidFill>
                            <a:srgbClr val="404040"/>
                          </a:solidFill>
                          <a:latin typeface="Calibri"/>
                          <a:ea typeface="Calibri"/>
                          <a:cs typeface="Calibri"/>
                          <a:sym typeface="Calibri"/>
                        </a:rPr>
                        <a:t>Org Admin</a:t>
                      </a:r>
                      <a:endParaRPr b="1" sz="1200">
                        <a:solidFill>
                          <a:srgbClr val="404040"/>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4"/>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VA </a:t>
            </a:r>
            <a:r>
              <a:rPr lang="en"/>
              <a:t>Roles Mapping to AD Group Names</a:t>
            </a:r>
            <a:endParaRPr/>
          </a:p>
        </p:txBody>
      </p:sp>
      <p:sp>
        <p:nvSpPr>
          <p:cNvPr id="863" name="Google Shape;863;p74"/>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64" name="Google Shape;864;p74"/>
          <p:cNvGraphicFramePr/>
          <p:nvPr/>
        </p:nvGraphicFramePr>
        <p:xfrm>
          <a:off x="577425" y="1297703"/>
          <a:ext cx="3000000" cy="3000000"/>
        </p:xfrm>
        <a:graphic>
          <a:graphicData uri="http://schemas.openxmlformats.org/drawingml/2006/table">
            <a:tbl>
              <a:tblPr>
                <a:noFill/>
                <a:tableStyleId>{F76DA49E-D113-4E50-A509-47B70C4FEFA1}</a:tableStyleId>
              </a:tblPr>
              <a:tblGrid>
                <a:gridCol w="3069825"/>
                <a:gridCol w="3069825"/>
              </a:tblGrid>
              <a:tr h="392400">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VA Roles</a:t>
                      </a:r>
                      <a:endParaRPr b="1">
                        <a:solidFill>
                          <a:srgbClr val="172B4D"/>
                        </a:solidFill>
                        <a:latin typeface="Calibri"/>
                        <a:ea typeface="Calibri"/>
                        <a:cs typeface="Calibri"/>
                        <a:sym typeface="Calibri"/>
                      </a:endParaRPr>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AD Group Names</a:t>
                      </a:r>
                      <a:endParaRPr b="1">
                        <a:solidFill>
                          <a:srgbClr val="172B4D"/>
                        </a:solidFill>
                        <a:latin typeface="Calibri"/>
                        <a:ea typeface="Calibri"/>
                        <a:cs typeface="Calibri"/>
                        <a:sym typeface="Calibri"/>
                      </a:endParaRPr>
                    </a:p>
                  </a:txBody>
                  <a:tcPr marT="51575" marB="51575" marR="110500"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A4C2F4"/>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App Developer</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AppDeveloper </a:t>
                      </a:r>
                      <a:r>
                        <a:rPr b="1" lang="en" sz="1200">
                          <a:solidFill>
                            <a:srgbClr val="404040"/>
                          </a:solidFill>
                          <a:latin typeface="Calibri"/>
                          <a:ea typeface="Calibri"/>
                          <a:cs typeface="Calibri"/>
                          <a:sym typeface="Calibri"/>
                        </a:rPr>
                        <a:t>or </a:t>
                      </a:r>
                      <a:endParaRPr b="1" sz="1200">
                        <a:solidFill>
                          <a:srgbClr val="404040"/>
                        </a:solidFill>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DMC_</a:t>
                      </a:r>
                      <a:r>
                        <a:rPr b="1" lang="en" sz="1200">
                          <a:solidFill>
                            <a:srgbClr val="404040"/>
                          </a:solidFill>
                          <a:highlight>
                            <a:srgbClr val="00FF00"/>
                          </a:highlight>
                          <a:latin typeface="Calibri"/>
                          <a:ea typeface="Calibri"/>
                          <a:cs typeface="Calibri"/>
                          <a:sym typeface="Calibri"/>
                        </a:rPr>
                        <a:t>AppDeveloper</a:t>
                      </a:r>
                      <a:endParaRPr b="1" sz="1200">
                        <a:solidFill>
                          <a:srgbClr val="404040"/>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App Manager Dev</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AppManager_Dev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AppManager_Dev</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App Manager Test</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AppManager_Test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AppManager_Test</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DevOps Manager Test</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DevOpsManager_Test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DevOpsManager_Test</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DevOps Manager Staging</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VAEC_MULE_HR_</a:t>
                      </a:r>
                      <a:r>
                        <a:rPr b="1" lang="en" sz="1200">
                          <a:solidFill>
                            <a:srgbClr val="404040"/>
                          </a:solidFill>
                          <a:highlight>
                            <a:srgbClr val="00FF00"/>
                          </a:highlight>
                          <a:latin typeface="Calibri"/>
                          <a:ea typeface="Calibri"/>
                          <a:cs typeface="Calibri"/>
                          <a:sym typeface="Calibri"/>
                        </a:rPr>
                        <a:t>DevOpsManager_Staging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DevOpsManager_Staging</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DevOps Manager Prod</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DevOpsManager_Prod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DevOpsManager_Prod</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Security Auditor</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SecAuditor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SecAuditor</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Portal Viewer</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PortalViewer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PortalViewer</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09475">
                <a:tc>
                  <a:txBody>
                    <a:bodyPr/>
                    <a:lstStyle/>
                    <a:p>
                      <a:pPr indent="0" lvl="0" marL="0" marR="0" rtl="0" algn="l">
                        <a:lnSpc>
                          <a:spcPct val="100000"/>
                        </a:lnSpc>
                        <a:spcBef>
                          <a:spcPts val="0"/>
                        </a:spcBef>
                        <a:spcAft>
                          <a:spcPts val="0"/>
                        </a:spcAft>
                        <a:buNone/>
                      </a:pPr>
                      <a:r>
                        <a:rPr b="1" lang="en">
                          <a:solidFill>
                            <a:srgbClr val="172B4D"/>
                          </a:solidFill>
                          <a:latin typeface="Calibri"/>
                          <a:ea typeface="Calibri"/>
                          <a:cs typeface="Calibri"/>
                          <a:sym typeface="Calibri"/>
                        </a:rPr>
                        <a:t>Org Admin</a:t>
                      </a:r>
                      <a:endParaRPr b="1">
                        <a:solidFill>
                          <a:srgbClr val="172B4D"/>
                        </a:solidFill>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4F5F7"/>
                    </a:solidFill>
                  </a:tcPr>
                </a:tc>
                <a:tc>
                  <a:txBody>
                    <a:bodyPr/>
                    <a:lstStyle/>
                    <a:p>
                      <a:pPr indent="0" lvl="0" marL="0" marR="50800" rtl="0" algn="l">
                        <a:lnSpc>
                          <a:spcPct val="100000"/>
                        </a:lnSpc>
                        <a:spcBef>
                          <a:spcPts val="0"/>
                        </a:spcBef>
                        <a:spcAft>
                          <a:spcPts val="0"/>
                        </a:spcAft>
                        <a:buNone/>
                      </a:pPr>
                      <a:r>
                        <a:rPr b="1" lang="en" sz="1200">
                          <a:solidFill>
                            <a:srgbClr val="404040"/>
                          </a:solidFill>
                          <a:latin typeface="Calibri"/>
                          <a:ea typeface="Calibri"/>
                          <a:cs typeface="Calibri"/>
                          <a:sym typeface="Calibri"/>
                        </a:rPr>
                        <a:t>VAEC_MULE_</a:t>
                      </a:r>
                      <a:r>
                        <a:rPr b="1" lang="en" sz="1200">
                          <a:solidFill>
                            <a:srgbClr val="404040"/>
                          </a:solidFill>
                          <a:highlight>
                            <a:srgbClr val="FFFF00"/>
                          </a:highlight>
                          <a:latin typeface="Calibri"/>
                          <a:ea typeface="Calibri"/>
                          <a:cs typeface="Calibri"/>
                          <a:sym typeface="Calibri"/>
                        </a:rPr>
                        <a:t>HR</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OrgAdmin </a:t>
                      </a:r>
                      <a:r>
                        <a:rPr b="1" lang="en" sz="1200">
                          <a:solidFill>
                            <a:srgbClr val="404040"/>
                          </a:solidFill>
                          <a:latin typeface="Calibri"/>
                          <a:ea typeface="Calibri"/>
                          <a:cs typeface="Calibri"/>
                          <a:sym typeface="Calibri"/>
                        </a:rPr>
                        <a:t>or </a:t>
                      </a:r>
                      <a:endParaRPr b="1" sz="1200">
                        <a:solidFill>
                          <a:srgbClr val="404040"/>
                        </a:solidFill>
                        <a:highlight>
                          <a:srgbClr val="00FF00"/>
                        </a:highlight>
                        <a:latin typeface="Calibri"/>
                        <a:ea typeface="Calibri"/>
                        <a:cs typeface="Calibri"/>
                        <a:sym typeface="Calibri"/>
                      </a:endParaRPr>
                    </a:p>
                    <a:p>
                      <a:pPr indent="0" lvl="0" marL="0" marR="50800" rtl="0" algn="l">
                        <a:spcBef>
                          <a:spcPts val="0"/>
                        </a:spcBef>
                        <a:spcAft>
                          <a:spcPts val="0"/>
                        </a:spcAft>
                        <a:buNone/>
                      </a:pPr>
                      <a:r>
                        <a:rPr b="1" lang="en" sz="1200">
                          <a:solidFill>
                            <a:srgbClr val="404040"/>
                          </a:solidFill>
                          <a:latin typeface="Calibri"/>
                          <a:ea typeface="Calibri"/>
                          <a:cs typeface="Calibri"/>
                          <a:sym typeface="Calibri"/>
                        </a:rPr>
                        <a:t>MULE_</a:t>
                      </a:r>
                      <a:r>
                        <a:rPr b="1" lang="en" sz="1200">
                          <a:solidFill>
                            <a:srgbClr val="404040"/>
                          </a:solidFill>
                          <a:highlight>
                            <a:srgbClr val="FFFF00"/>
                          </a:highlight>
                          <a:latin typeface="Calibri"/>
                          <a:ea typeface="Calibri"/>
                          <a:cs typeface="Calibri"/>
                          <a:sym typeface="Calibri"/>
                        </a:rPr>
                        <a:t>DMC</a:t>
                      </a:r>
                      <a:r>
                        <a:rPr b="1" lang="en" sz="1200">
                          <a:solidFill>
                            <a:srgbClr val="404040"/>
                          </a:solidFill>
                          <a:latin typeface="Calibri"/>
                          <a:ea typeface="Calibri"/>
                          <a:cs typeface="Calibri"/>
                          <a:sym typeface="Calibri"/>
                        </a:rPr>
                        <a:t>_</a:t>
                      </a:r>
                      <a:r>
                        <a:rPr b="1" lang="en" sz="1200">
                          <a:solidFill>
                            <a:srgbClr val="404040"/>
                          </a:solidFill>
                          <a:highlight>
                            <a:srgbClr val="00FF00"/>
                          </a:highlight>
                          <a:latin typeface="Calibri"/>
                          <a:ea typeface="Calibri"/>
                          <a:cs typeface="Calibri"/>
                          <a:sym typeface="Calibri"/>
                        </a:rPr>
                        <a:t>OrgAdmin</a:t>
                      </a:r>
                      <a:endParaRPr b="1" sz="1200">
                        <a:solidFill>
                          <a:srgbClr val="404040"/>
                        </a:solidFill>
                        <a:highlight>
                          <a:srgbClr val="00FF00"/>
                        </a:highlight>
                        <a:latin typeface="Calibri"/>
                        <a:ea typeface="Calibri"/>
                        <a:cs typeface="Calibri"/>
                        <a:sym typeface="Calibri"/>
                      </a:endParaRPr>
                    </a:p>
                  </a:txBody>
                  <a:tcPr marT="51575" marB="51575" marR="73675" marL="7367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bl>
          </a:graphicData>
        </a:graphic>
      </p:graphicFrame>
      <p:sp>
        <p:nvSpPr>
          <p:cNvPr id="865" name="Google Shape;865;p74"/>
          <p:cNvSpPr txBox="1"/>
          <p:nvPr/>
        </p:nvSpPr>
        <p:spPr>
          <a:xfrm>
            <a:off x="6932775" y="1672525"/>
            <a:ext cx="4107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Salesforce Sans"/>
                <a:ea typeface="Salesforce Sans"/>
                <a:cs typeface="Salesforce Sans"/>
                <a:sym typeface="Salesforce Sans"/>
              </a:rPr>
              <a:t>AD Group Naming Conventions </a:t>
            </a:r>
            <a:endParaRPr b="1" sz="1100">
              <a:latin typeface="Salesforce Sans"/>
              <a:ea typeface="Salesforce Sans"/>
              <a:cs typeface="Salesforce Sans"/>
              <a:sym typeface="Salesforce Sans"/>
            </a:endParaRPr>
          </a:p>
          <a:p>
            <a:pPr indent="-298450" lvl="0" marL="457200" rtl="0" algn="l">
              <a:lnSpc>
                <a:spcPct val="115000"/>
              </a:lnSpc>
              <a:spcBef>
                <a:spcPts val="0"/>
              </a:spcBef>
              <a:spcAft>
                <a:spcPts val="0"/>
              </a:spcAft>
              <a:buSzPts val="1100"/>
              <a:buFont typeface="Salesforce Sans"/>
              <a:buChar char="●"/>
            </a:pPr>
            <a:r>
              <a:rPr b="1" lang="en" sz="1100">
                <a:latin typeface="Salesforce Sans"/>
                <a:ea typeface="Salesforce Sans"/>
                <a:cs typeface="Salesforce Sans"/>
                <a:sym typeface="Salesforce Sans"/>
              </a:rPr>
              <a:t>For </a:t>
            </a:r>
            <a:r>
              <a:rPr b="1" lang="en" sz="1100">
                <a:latin typeface="Salesforce Sans"/>
                <a:ea typeface="Salesforce Sans"/>
                <a:cs typeface="Salesforce Sans"/>
                <a:sym typeface="Salesforce Sans"/>
              </a:rPr>
              <a:t>business</a:t>
            </a:r>
            <a:r>
              <a:rPr b="1" lang="en" sz="1100">
                <a:latin typeface="Salesforce Sans"/>
                <a:ea typeface="Salesforce Sans"/>
                <a:cs typeface="Salesforce Sans"/>
                <a:sym typeface="Salesforce Sans"/>
              </a:rPr>
              <a:t> group who has infrastructure on either AWS or Azure</a:t>
            </a:r>
            <a:endParaRPr b="1" sz="1100">
              <a:latin typeface="Salesforce Sans"/>
              <a:ea typeface="Salesforce Sans"/>
              <a:cs typeface="Salesforce Sans"/>
              <a:sym typeface="Salesforce Sans"/>
            </a:endParaRPr>
          </a:p>
          <a:p>
            <a:pPr indent="457200" lvl="0" marL="0" rtl="0" algn="l">
              <a:lnSpc>
                <a:spcPct val="115000"/>
              </a:lnSpc>
              <a:spcBef>
                <a:spcPts val="0"/>
              </a:spcBef>
              <a:spcAft>
                <a:spcPts val="0"/>
              </a:spcAft>
              <a:buNone/>
            </a:pPr>
            <a:r>
              <a:rPr lang="en" sz="1100">
                <a:latin typeface="Salesforce Sans"/>
                <a:ea typeface="Salesforce Sans"/>
                <a:cs typeface="Salesforce Sans"/>
                <a:sym typeface="Salesforce Sans"/>
              </a:rPr>
              <a:t>&lt;VAEC_MULE_{</a:t>
            </a:r>
            <a:r>
              <a:rPr lang="en" sz="1100">
                <a:highlight>
                  <a:srgbClr val="FFFF00"/>
                </a:highlight>
                <a:latin typeface="Salesforce Sans"/>
                <a:ea typeface="Salesforce Sans"/>
                <a:cs typeface="Salesforce Sans"/>
                <a:sym typeface="Salesforce Sans"/>
              </a:rPr>
              <a:t>ProgramName</a:t>
            </a:r>
            <a:r>
              <a:rPr lang="en" sz="1100">
                <a:latin typeface="Salesforce Sans"/>
                <a:ea typeface="Salesforce Sans"/>
                <a:cs typeface="Salesforce Sans"/>
                <a:sym typeface="Salesforce Sans"/>
              </a:rPr>
              <a:t>}_{</a:t>
            </a:r>
            <a:r>
              <a:rPr lang="en" sz="1100">
                <a:highlight>
                  <a:srgbClr val="00FF00"/>
                </a:highlight>
                <a:latin typeface="Salesforce Sans"/>
                <a:ea typeface="Salesforce Sans"/>
                <a:cs typeface="Salesforce Sans"/>
                <a:sym typeface="Salesforce Sans"/>
              </a:rPr>
              <a:t>ROLE</a:t>
            </a:r>
            <a:r>
              <a:rPr lang="en" sz="1100">
                <a:latin typeface="Salesforce Sans"/>
                <a:ea typeface="Salesforce Sans"/>
                <a:cs typeface="Salesforce Sans"/>
                <a:sym typeface="Salesforce Sans"/>
              </a:rPr>
              <a:t>}&gt;</a:t>
            </a:r>
            <a:endParaRPr sz="1100">
              <a:latin typeface="Salesforce Sans"/>
              <a:ea typeface="Salesforce Sans"/>
              <a:cs typeface="Salesforce Sans"/>
              <a:sym typeface="Salesforce Sans"/>
            </a:endParaRPr>
          </a:p>
          <a:p>
            <a:pPr indent="457200" lvl="0" marL="0" rtl="0" algn="l">
              <a:lnSpc>
                <a:spcPct val="115000"/>
              </a:lnSpc>
              <a:spcBef>
                <a:spcPts val="0"/>
              </a:spcBef>
              <a:spcAft>
                <a:spcPts val="0"/>
              </a:spcAft>
              <a:buNone/>
            </a:pPr>
            <a:r>
              <a:t/>
            </a:r>
            <a:endParaRPr sz="1100">
              <a:latin typeface="Salesforce Sans"/>
              <a:ea typeface="Salesforce Sans"/>
              <a:cs typeface="Salesforce Sans"/>
              <a:sym typeface="Salesforce Sans"/>
            </a:endParaRPr>
          </a:p>
          <a:p>
            <a:pPr indent="-298450" lvl="0" marL="457200" rtl="0" algn="l">
              <a:lnSpc>
                <a:spcPct val="115000"/>
              </a:lnSpc>
              <a:spcBef>
                <a:spcPts val="0"/>
              </a:spcBef>
              <a:spcAft>
                <a:spcPts val="0"/>
              </a:spcAft>
              <a:buSzPts val="1100"/>
              <a:buFont typeface="Salesforce Sans"/>
              <a:buChar char="●"/>
            </a:pPr>
            <a:r>
              <a:rPr b="1" lang="en" sz="1100">
                <a:latin typeface="Salesforce Sans"/>
                <a:ea typeface="Salesforce Sans"/>
                <a:cs typeface="Salesforce Sans"/>
                <a:sym typeface="Salesforce Sans"/>
              </a:rPr>
              <a:t>For business group who has infrastructure on either on-premises or Mulesoft GovCloud</a:t>
            </a:r>
            <a:endParaRPr b="1" sz="1100">
              <a:latin typeface="Salesforce Sans"/>
              <a:ea typeface="Salesforce Sans"/>
              <a:cs typeface="Salesforce Sans"/>
              <a:sym typeface="Salesforce Sans"/>
            </a:endParaRPr>
          </a:p>
          <a:p>
            <a:pPr indent="0" lvl="0" marL="457200" rtl="0" algn="l">
              <a:lnSpc>
                <a:spcPct val="115000"/>
              </a:lnSpc>
              <a:spcBef>
                <a:spcPts val="0"/>
              </a:spcBef>
              <a:spcAft>
                <a:spcPts val="0"/>
              </a:spcAft>
              <a:buNone/>
            </a:pPr>
            <a:r>
              <a:rPr b="1" lang="en" sz="1100">
                <a:latin typeface="Salesforce Sans"/>
                <a:ea typeface="Salesforce Sans"/>
                <a:cs typeface="Salesforce Sans"/>
                <a:sym typeface="Salesforce Sans"/>
              </a:rPr>
              <a:t> </a:t>
            </a:r>
            <a:r>
              <a:rPr lang="en" sz="1100">
                <a:latin typeface="Salesforce Sans"/>
                <a:ea typeface="Salesforce Sans"/>
                <a:cs typeface="Salesforce Sans"/>
                <a:sym typeface="Salesforce Sans"/>
              </a:rPr>
              <a:t>&lt;</a:t>
            </a:r>
            <a:r>
              <a:rPr lang="en" sz="1100">
                <a:latin typeface="Salesforce Sans"/>
                <a:ea typeface="Salesforce Sans"/>
                <a:cs typeface="Salesforce Sans"/>
                <a:sym typeface="Salesforce Sans"/>
              </a:rPr>
              <a:t>MULE_{</a:t>
            </a:r>
            <a:r>
              <a:rPr lang="en" sz="1100">
                <a:highlight>
                  <a:srgbClr val="FFFF00"/>
                </a:highlight>
                <a:latin typeface="Salesforce Sans"/>
                <a:ea typeface="Salesforce Sans"/>
                <a:cs typeface="Salesforce Sans"/>
                <a:sym typeface="Salesforce Sans"/>
              </a:rPr>
              <a:t>ProgramName</a:t>
            </a:r>
            <a:r>
              <a:rPr lang="en" sz="1100">
                <a:latin typeface="Salesforce Sans"/>
                <a:ea typeface="Salesforce Sans"/>
                <a:cs typeface="Salesforce Sans"/>
                <a:sym typeface="Salesforce Sans"/>
              </a:rPr>
              <a:t>}_{</a:t>
            </a:r>
            <a:r>
              <a:rPr lang="en" sz="1100">
                <a:highlight>
                  <a:srgbClr val="00FF00"/>
                </a:highlight>
                <a:latin typeface="Salesforce Sans"/>
                <a:ea typeface="Salesforce Sans"/>
                <a:cs typeface="Salesforce Sans"/>
                <a:sym typeface="Salesforce Sans"/>
              </a:rPr>
              <a:t>ROLE</a:t>
            </a:r>
            <a:r>
              <a:rPr lang="en" sz="1100">
                <a:latin typeface="Salesforce Sans"/>
                <a:ea typeface="Salesforce Sans"/>
                <a:cs typeface="Salesforce Sans"/>
                <a:sym typeface="Salesforce Sans"/>
              </a:rPr>
              <a:t>}&gt;</a:t>
            </a:r>
            <a:endParaRPr sz="1100">
              <a:latin typeface="Salesforce Sans"/>
              <a:ea typeface="Salesforce Sans"/>
              <a:cs typeface="Salesforce Sans"/>
              <a:sym typeface="Salesforc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5"/>
          <p:cNvSpPr txBox="1"/>
          <p:nvPr>
            <p:ph type="title"/>
          </p:nvPr>
        </p:nvSpPr>
        <p:spPr>
          <a:xfrm>
            <a:off x="50235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Role Permissions</a:t>
            </a:r>
            <a:endParaRPr/>
          </a:p>
        </p:txBody>
      </p:sp>
      <p:sp>
        <p:nvSpPr>
          <p:cNvPr id="871" name="Google Shape;871;p75"/>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872" name="Google Shape;872;p75"/>
          <p:cNvGraphicFramePr/>
          <p:nvPr/>
        </p:nvGraphicFramePr>
        <p:xfrm>
          <a:off x="623250" y="1097800"/>
          <a:ext cx="3000000" cy="3000000"/>
        </p:xfrm>
        <a:graphic>
          <a:graphicData uri="http://schemas.openxmlformats.org/drawingml/2006/table">
            <a:tbl>
              <a:tblPr>
                <a:noFill/>
                <a:tableStyleId>{5BB82D76-197B-4A4C-81CA-23F14C3D5550}</a:tableStyleId>
              </a:tblPr>
              <a:tblGrid>
                <a:gridCol w="1484975"/>
                <a:gridCol w="4181825"/>
              </a:tblGrid>
              <a:tr h="268850">
                <a:tc>
                  <a:txBody>
                    <a:bodyPr/>
                    <a:lstStyle/>
                    <a:p>
                      <a:pPr indent="0" lvl="0" marL="0" marR="0" rtl="0" algn="l">
                        <a:lnSpc>
                          <a:spcPct val="115000"/>
                        </a:lnSpc>
                        <a:spcBef>
                          <a:spcPts val="0"/>
                        </a:spcBef>
                        <a:spcAft>
                          <a:spcPts val="0"/>
                        </a:spcAft>
                        <a:buNone/>
                      </a:pPr>
                      <a:r>
                        <a:rPr b="1" lang="en" sz="1100">
                          <a:solidFill>
                            <a:srgbClr val="FFFFFF"/>
                          </a:solidFill>
                          <a:latin typeface="Salesforce Sans"/>
                          <a:ea typeface="Salesforce Sans"/>
                          <a:cs typeface="Salesforce Sans"/>
                          <a:sym typeface="Salesforce Sans"/>
                        </a:rPr>
                        <a:t>Default Roles </a:t>
                      </a:r>
                      <a:endParaRPr b="1" sz="1100">
                        <a:solidFill>
                          <a:srgbClr val="FFFFFF"/>
                        </a:solidFill>
                        <a:latin typeface="Salesforce Sans"/>
                        <a:ea typeface="Salesforce Sans"/>
                        <a:cs typeface="Salesforce Sans"/>
                        <a:sym typeface="Salesforce Sans"/>
                      </a:endParaRPr>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00A2DF"/>
                    </a:solidFill>
                  </a:tcPr>
                </a:tc>
                <a:tc>
                  <a:txBody>
                    <a:bodyPr/>
                    <a:lstStyle/>
                    <a:p>
                      <a:pPr indent="0" lvl="0" marL="0" marR="0" rtl="0" algn="l">
                        <a:lnSpc>
                          <a:spcPct val="115000"/>
                        </a:lnSpc>
                        <a:spcBef>
                          <a:spcPts val="0"/>
                        </a:spcBef>
                        <a:spcAft>
                          <a:spcPts val="0"/>
                        </a:spcAft>
                        <a:buNone/>
                      </a:pPr>
                      <a:r>
                        <a:rPr b="1" lang="en" sz="1100">
                          <a:solidFill>
                            <a:srgbClr val="FFFFFF"/>
                          </a:solidFill>
                          <a:latin typeface="Salesforce Sans"/>
                          <a:ea typeface="Salesforce Sans"/>
                          <a:cs typeface="Salesforce Sans"/>
                          <a:sym typeface="Salesforce Sans"/>
                        </a:rPr>
                        <a:t>Permissions</a:t>
                      </a:r>
                      <a:endParaRPr b="1" sz="1100">
                        <a:solidFill>
                          <a:srgbClr val="FFFFFF"/>
                        </a:solidFill>
                        <a:latin typeface="Salesforce Sans"/>
                        <a:ea typeface="Salesforce Sans"/>
                        <a:cs typeface="Salesforce Sans"/>
                        <a:sym typeface="Salesforce Sans"/>
                      </a:endParaRPr>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00A2DF"/>
                    </a:solidFill>
                  </a:tcPr>
                </a:tc>
              </a:tr>
              <a:tr h="554575">
                <a:tc>
                  <a:txBody>
                    <a:bodyPr/>
                    <a:lstStyle/>
                    <a:p>
                      <a:pPr indent="0" lvl="0" marL="0" rtl="0" algn="l">
                        <a:spcBef>
                          <a:spcPts val="0"/>
                        </a:spcBef>
                        <a:spcAft>
                          <a:spcPts val="0"/>
                        </a:spcAft>
                        <a:buNone/>
                      </a:pPr>
                      <a:r>
                        <a:rPr lang="en" sz="1200"/>
                        <a:t>API Creators</a:t>
                      </a:r>
                      <a:endParaRPr sz="1200"/>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 sz="1200"/>
                        <a:t>  Create/Import an API</a:t>
                      </a:r>
                      <a:endParaRPr sz="1200"/>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17800">
                <a:tc>
                  <a:txBody>
                    <a:bodyPr/>
                    <a:lstStyle/>
                    <a:p>
                      <a:pPr indent="0" lvl="0" marL="0" rtl="0" algn="l">
                        <a:spcBef>
                          <a:spcPts val="0"/>
                        </a:spcBef>
                        <a:spcAft>
                          <a:spcPts val="0"/>
                        </a:spcAft>
                        <a:buNone/>
                      </a:pPr>
                      <a:r>
                        <a:rPr lang="en" sz="1200"/>
                        <a:t>API Versions Owner</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 sz="1200"/>
                        <a:t>Manage any API Version in the organization</a:t>
                      </a:r>
                      <a:endParaRPr sz="1200"/>
                    </a:p>
                    <a:p>
                      <a:pPr indent="-304800" lvl="0" marL="457200" rtl="0" algn="l">
                        <a:spcBef>
                          <a:spcPts val="0"/>
                        </a:spcBef>
                        <a:spcAft>
                          <a:spcPts val="0"/>
                        </a:spcAft>
                        <a:buSzPts val="1200"/>
                        <a:buChar char="●"/>
                      </a:pPr>
                      <a:r>
                        <a:rPr lang="en" sz="1200"/>
                        <a:t>Delete any API Version in the organization</a:t>
                      </a:r>
                      <a:endParaRPr sz="1200"/>
                    </a:p>
                    <a:p>
                      <a:pPr indent="-304800" lvl="0" marL="457200" rtl="0" algn="l">
                        <a:spcBef>
                          <a:spcPts val="0"/>
                        </a:spcBef>
                        <a:spcAft>
                          <a:spcPts val="0"/>
                        </a:spcAft>
                        <a:buSzPts val="1200"/>
                        <a:buChar char="●"/>
                      </a:pPr>
                      <a:r>
                        <a:rPr lang="en" sz="1200"/>
                        <a:t>Deprecate any API Version in the organization</a:t>
                      </a:r>
                      <a:endParaRPr sz="1200"/>
                    </a:p>
                    <a:p>
                      <a:pPr indent="-304800" lvl="0" marL="457200" rtl="0" algn="l">
                        <a:spcBef>
                          <a:spcPts val="0"/>
                        </a:spcBef>
                        <a:spcAft>
                          <a:spcPts val="0"/>
                        </a:spcAft>
                        <a:buSzPts val="1200"/>
                        <a:buChar char="●"/>
                      </a:pPr>
                      <a:r>
                        <a:rPr lang="en" sz="1200"/>
                        <a:t>Edit the Portal of any API version in the organization</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524750">
                <a:tc>
                  <a:txBody>
                    <a:bodyPr/>
                    <a:lstStyle/>
                    <a:p>
                      <a:pPr indent="0" lvl="0" marL="0" rtl="0" algn="l">
                        <a:spcBef>
                          <a:spcPts val="0"/>
                        </a:spcBef>
                        <a:spcAft>
                          <a:spcPts val="0"/>
                        </a:spcAft>
                        <a:buNone/>
                      </a:pPr>
                      <a:r>
                        <a:rPr lang="en" sz="1200"/>
                        <a:t>Audit Log Viewers</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 sz="1200"/>
                        <a:t>Visualize logs in the Audit Logs section</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2798925">
                <a:tc>
                  <a:txBody>
                    <a:bodyPr/>
                    <a:lstStyle/>
                    <a:p>
                      <a:pPr indent="0" lvl="0" marL="0" rtl="0" algn="l">
                        <a:spcBef>
                          <a:spcPts val="0"/>
                        </a:spcBef>
                        <a:spcAft>
                          <a:spcPts val="0"/>
                        </a:spcAft>
                        <a:buNone/>
                      </a:pPr>
                      <a:r>
                        <a:rPr lang="en" sz="1200"/>
                        <a:t>CloudHub Admin</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 sz="1200"/>
                        <a:t>Create Applications</a:t>
                      </a:r>
                      <a:endParaRPr sz="1200"/>
                    </a:p>
                    <a:p>
                      <a:pPr indent="-304800" lvl="0" marL="457200" rtl="0" algn="l">
                        <a:spcBef>
                          <a:spcPts val="0"/>
                        </a:spcBef>
                        <a:spcAft>
                          <a:spcPts val="0"/>
                        </a:spcAft>
                        <a:buSzPts val="1200"/>
                        <a:buChar char="●"/>
                      </a:pPr>
                      <a:r>
                        <a:rPr lang="en" sz="1200"/>
                        <a:t>Delete Applications</a:t>
                      </a:r>
                      <a:endParaRPr sz="1200"/>
                    </a:p>
                    <a:p>
                      <a:pPr indent="-304800" lvl="0" marL="457200" rtl="0" algn="l">
                        <a:spcBef>
                          <a:spcPts val="0"/>
                        </a:spcBef>
                        <a:spcAft>
                          <a:spcPts val="0"/>
                        </a:spcAft>
                        <a:buSzPts val="1200"/>
                        <a:buChar char="●"/>
                      </a:pPr>
                      <a:r>
                        <a:rPr lang="en" sz="1200"/>
                        <a:t>Download Applications</a:t>
                      </a:r>
                      <a:endParaRPr sz="1200"/>
                    </a:p>
                    <a:p>
                      <a:pPr indent="-304800" lvl="0" marL="457200" rtl="0" algn="l">
                        <a:spcBef>
                          <a:spcPts val="0"/>
                        </a:spcBef>
                        <a:spcAft>
                          <a:spcPts val="0"/>
                        </a:spcAft>
                        <a:buSzPts val="1200"/>
                        <a:buChar char="●"/>
                      </a:pPr>
                      <a:r>
                        <a:rPr lang="en" sz="1200"/>
                        <a:t>Manage Alerts</a:t>
                      </a:r>
                      <a:endParaRPr sz="1200"/>
                    </a:p>
                    <a:p>
                      <a:pPr indent="-304800" lvl="0" marL="457200" rtl="0" algn="l">
                        <a:spcBef>
                          <a:spcPts val="0"/>
                        </a:spcBef>
                        <a:spcAft>
                          <a:spcPts val="0"/>
                        </a:spcAft>
                        <a:buSzPts val="1200"/>
                        <a:buChar char="●"/>
                      </a:pPr>
                      <a:r>
                        <a:rPr lang="en" sz="1200"/>
                        <a:t>Manage Queues</a:t>
                      </a:r>
                      <a:endParaRPr sz="1200"/>
                    </a:p>
                    <a:p>
                      <a:pPr indent="-304800" lvl="0" marL="457200" rtl="0" algn="l">
                        <a:spcBef>
                          <a:spcPts val="0"/>
                        </a:spcBef>
                        <a:spcAft>
                          <a:spcPts val="0"/>
                        </a:spcAft>
                        <a:buSzPts val="1200"/>
                        <a:buChar char="●"/>
                      </a:pPr>
                      <a:r>
                        <a:rPr lang="en" sz="1200"/>
                        <a:t>Manage Schedules</a:t>
                      </a:r>
                      <a:endParaRPr sz="1200"/>
                    </a:p>
                    <a:p>
                      <a:pPr indent="-304800" lvl="0" marL="457200" rtl="0" algn="l">
                        <a:spcBef>
                          <a:spcPts val="0"/>
                        </a:spcBef>
                        <a:spcAft>
                          <a:spcPts val="0"/>
                        </a:spcAft>
                        <a:buSzPts val="1200"/>
                        <a:buChar char="●"/>
                      </a:pPr>
                      <a:r>
                        <a:rPr lang="en" sz="1200"/>
                        <a:t>Manage Servers</a:t>
                      </a:r>
                      <a:endParaRPr sz="1200"/>
                    </a:p>
                    <a:p>
                      <a:pPr indent="-304800" lvl="0" marL="457200" rtl="0" algn="l">
                        <a:spcBef>
                          <a:spcPts val="0"/>
                        </a:spcBef>
                        <a:spcAft>
                          <a:spcPts val="0"/>
                        </a:spcAft>
                        <a:buSzPts val="1200"/>
                        <a:buChar char="●"/>
                      </a:pPr>
                      <a:r>
                        <a:rPr lang="en" sz="1200"/>
                        <a:t>Manage Settings</a:t>
                      </a:r>
                      <a:endParaRPr sz="1200"/>
                    </a:p>
                    <a:p>
                      <a:pPr indent="-304800" lvl="0" marL="457200" rtl="0" algn="l">
                        <a:spcBef>
                          <a:spcPts val="0"/>
                        </a:spcBef>
                        <a:spcAft>
                          <a:spcPts val="0"/>
                        </a:spcAft>
                        <a:buSzPts val="1200"/>
                        <a:buChar char="●"/>
                      </a:pPr>
                      <a:r>
                        <a:rPr lang="en" sz="1200"/>
                        <a:t>Read Applications</a:t>
                      </a:r>
                      <a:endParaRPr sz="1200"/>
                    </a:p>
                    <a:p>
                      <a:pPr indent="-304800" lvl="0" marL="457200" rtl="0" algn="l">
                        <a:spcBef>
                          <a:spcPts val="0"/>
                        </a:spcBef>
                        <a:spcAft>
                          <a:spcPts val="0"/>
                        </a:spcAft>
                        <a:buSzPts val="1200"/>
                        <a:buChar char="●"/>
                      </a:pPr>
                      <a:r>
                        <a:rPr lang="en" sz="1200"/>
                        <a:t>Read Servers</a:t>
                      </a:r>
                      <a:endParaRPr sz="12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graphicFrame>
        <p:nvGraphicFramePr>
          <p:cNvPr id="873" name="Google Shape;873;p75"/>
          <p:cNvGraphicFramePr/>
          <p:nvPr/>
        </p:nvGraphicFramePr>
        <p:xfrm>
          <a:off x="6427150" y="1097800"/>
          <a:ext cx="3000000" cy="3000000"/>
        </p:xfrm>
        <a:graphic>
          <a:graphicData uri="http://schemas.openxmlformats.org/drawingml/2006/table">
            <a:tbl>
              <a:tblPr>
                <a:noFill/>
                <a:tableStyleId>{5BB82D76-197B-4A4C-81CA-23F14C3D5550}</a:tableStyleId>
              </a:tblPr>
              <a:tblGrid>
                <a:gridCol w="1799450"/>
                <a:gridCol w="3667200"/>
              </a:tblGrid>
              <a:tr h="265225">
                <a:tc>
                  <a:txBody>
                    <a:bodyPr/>
                    <a:lstStyle/>
                    <a:p>
                      <a:pPr indent="0" lvl="0" marL="0" marR="0" rtl="0" algn="l">
                        <a:lnSpc>
                          <a:spcPct val="115000"/>
                        </a:lnSpc>
                        <a:spcBef>
                          <a:spcPts val="0"/>
                        </a:spcBef>
                        <a:spcAft>
                          <a:spcPts val="0"/>
                        </a:spcAft>
                        <a:buNone/>
                      </a:pPr>
                      <a:r>
                        <a:rPr b="1" lang="en" sz="1100">
                          <a:solidFill>
                            <a:srgbClr val="FFFFFF"/>
                          </a:solidFill>
                          <a:latin typeface="Salesforce Sans"/>
                          <a:ea typeface="Salesforce Sans"/>
                          <a:cs typeface="Salesforce Sans"/>
                          <a:sym typeface="Salesforce Sans"/>
                        </a:rPr>
                        <a:t>Default Roles </a:t>
                      </a:r>
                      <a:endParaRPr b="1" sz="1100">
                        <a:solidFill>
                          <a:srgbClr val="FFFFFF"/>
                        </a:solidFill>
                        <a:latin typeface="Salesforce Sans"/>
                        <a:ea typeface="Salesforce Sans"/>
                        <a:cs typeface="Salesforce Sans"/>
                        <a:sym typeface="Salesforce Sans"/>
                      </a:endParaRPr>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00A2DF"/>
                    </a:solidFill>
                  </a:tcPr>
                </a:tc>
                <a:tc>
                  <a:txBody>
                    <a:bodyPr/>
                    <a:lstStyle/>
                    <a:p>
                      <a:pPr indent="0" lvl="0" marL="0" marR="0" rtl="0" algn="l">
                        <a:lnSpc>
                          <a:spcPct val="115000"/>
                        </a:lnSpc>
                        <a:spcBef>
                          <a:spcPts val="0"/>
                        </a:spcBef>
                        <a:spcAft>
                          <a:spcPts val="0"/>
                        </a:spcAft>
                        <a:buNone/>
                      </a:pPr>
                      <a:r>
                        <a:rPr b="1" lang="en" sz="1100">
                          <a:solidFill>
                            <a:srgbClr val="FFFFFF"/>
                          </a:solidFill>
                          <a:latin typeface="Salesforce Sans"/>
                          <a:ea typeface="Salesforce Sans"/>
                          <a:cs typeface="Salesforce Sans"/>
                          <a:sym typeface="Salesforce Sans"/>
                        </a:rPr>
                        <a:t>Permissions</a:t>
                      </a:r>
                      <a:endParaRPr b="1" sz="1100">
                        <a:solidFill>
                          <a:srgbClr val="FFFFFF"/>
                        </a:solidFill>
                        <a:latin typeface="Salesforce Sans"/>
                        <a:ea typeface="Salesforce Sans"/>
                        <a:cs typeface="Salesforce Sans"/>
                        <a:sym typeface="Salesforce Sans"/>
                      </a:endParaRPr>
                    </a:p>
                  </a:txBody>
                  <a:tcPr marT="5080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solidFill>
                      <a:srgbClr val="00A2DF"/>
                    </a:solidFill>
                  </a:tcPr>
                </a:tc>
              </a:tr>
              <a:tr h="1696050">
                <a:tc>
                  <a:txBody>
                    <a:bodyPr/>
                    <a:lstStyle/>
                    <a:p>
                      <a:pPr indent="0" lvl="0" marL="0" rtl="0" algn="l">
                        <a:spcBef>
                          <a:spcPts val="0"/>
                        </a:spcBef>
                        <a:spcAft>
                          <a:spcPts val="0"/>
                        </a:spcAft>
                        <a:buNone/>
                      </a:pPr>
                      <a:r>
                        <a:rPr lang="en" sz="1100"/>
                        <a:t>CloudHub Developer</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en" sz="1100"/>
                        <a:t>Create Applications</a:t>
                      </a:r>
                      <a:endParaRPr sz="1100"/>
                    </a:p>
                    <a:p>
                      <a:pPr indent="-298450" lvl="0" marL="457200" rtl="0" algn="l">
                        <a:spcBef>
                          <a:spcPts val="0"/>
                        </a:spcBef>
                        <a:spcAft>
                          <a:spcPts val="0"/>
                        </a:spcAft>
                        <a:buSzPts val="1100"/>
                        <a:buChar char="●"/>
                      </a:pPr>
                      <a:r>
                        <a:rPr lang="en" sz="1100"/>
                        <a:t>Download Applications</a:t>
                      </a:r>
                      <a:endParaRPr sz="1100"/>
                    </a:p>
                    <a:p>
                      <a:pPr indent="-298450" lvl="0" marL="457200" rtl="0" algn="l">
                        <a:spcBef>
                          <a:spcPts val="0"/>
                        </a:spcBef>
                        <a:spcAft>
                          <a:spcPts val="0"/>
                        </a:spcAft>
                        <a:buSzPts val="1100"/>
                        <a:buChar char="●"/>
                      </a:pPr>
                      <a:r>
                        <a:rPr lang="en" sz="1100"/>
                        <a:t>Manage Alerts</a:t>
                      </a:r>
                      <a:endParaRPr sz="1100"/>
                    </a:p>
                    <a:p>
                      <a:pPr indent="-298450" lvl="0" marL="457200" rtl="0" algn="l">
                        <a:spcBef>
                          <a:spcPts val="0"/>
                        </a:spcBef>
                        <a:spcAft>
                          <a:spcPts val="0"/>
                        </a:spcAft>
                        <a:buSzPts val="1100"/>
                        <a:buChar char="●"/>
                      </a:pPr>
                      <a:r>
                        <a:rPr lang="en" sz="1100"/>
                        <a:t>Manage Queues</a:t>
                      </a:r>
                      <a:endParaRPr sz="1100"/>
                    </a:p>
                    <a:p>
                      <a:pPr indent="-298450" lvl="0" marL="457200" rtl="0" algn="l">
                        <a:spcBef>
                          <a:spcPts val="0"/>
                        </a:spcBef>
                        <a:spcAft>
                          <a:spcPts val="0"/>
                        </a:spcAft>
                        <a:buSzPts val="1100"/>
                        <a:buChar char="●"/>
                      </a:pPr>
                      <a:r>
                        <a:rPr lang="en" sz="1100"/>
                        <a:t>Manage Schedules</a:t>
                      </a:r>
                      <a:endParaRPr sz="1100"/>
                    </a:p>
                    <a:p>
                      <a:pPr indent="-298450" lvl="0" marL="457200" rtl="0" algn="l">
                        <a:spcBef>
                          <a:spcPts val="0"/>
                        </a:spcBef>
                        <a:spcAft>
                          <a:spcPts val="0"/>
                        </a:spcAft>
                        <a:buSzPts val="1100"/>
                        <a:buChar char="●"/>
                      </a:pPr>
                      <a:r>
                        <a:rPr lang="en" sz="1100"/>
                        <a:t>Manage Settings</a:t>
                      </a:r>
                      <a:endParaRPr sz="1100"/>
                    </a:p>
                    <a:p>
                      <a:pPr indent="-298450" lvl="0" marL="457200" rtl="0" algn="l">
                        <a:spcBef>
                          <a:spcPts val="0"/>
                        </a:spcBef>
                        <a:spcAft>
                          <a:spcPts val="0"/>
                        </a:spcAft>
                        <a:buSzPts val="1100"/>
                        <a:buChar char="●"/>
                      </a:pPr>
                      <a:r>
                        <a:rPr lang="en" sz="1100"/>
                        <a:t>Read Applications</a:t>
                      </a:r>
                      <a:endParaRPr sz="1100"/>
                    </a:p>
                    <a:p>
                      <a:pPr indent="-298450" lvl="0" marL="457200" rtl="0" algn="l">
                        <a:spcBef>
                          <a:spcPts val="0"/>
                        </a:spcBef>
                        <a:spcAft>
                          <a:spcPts val="0"/>
                        </a:spcAft>
                        <a:buSzPts val="1100"/>
                        <a:buChar char="●"/>
                      </a:pPr>
                      <a:r>
                        <a:rPr lang="en" sz="1100"/>
                        <a:t>Read Servers</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884475">
                <a:tc>
                  <a:txBody>
                    <a:bodyPr/>
                    <a:lstStyle/>
                    <a:p>
                      <a:pPr indent="0" lvl="0" marL="0" rtl="0" algn="l">
                        <a:spcBef>
                          <a:spcPts val="0"/>
                        </a:spcBef>
                        <a:spcAft>
                          <a:spcPts val="0"/>
                        </a:spcAft>
                        <a:buNone/>
                      </a:pPr>
                      <a:r>
                        <a:rPr lang="en" sz="1100"/>
                        <a:t>Organization Administrators</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en" sz="1100"/>
                        <a:t>Edit developer portal theme settings</a:t>
                      </a:r>
                      <a:endParaRPr sz="1100"/>
                    </a:p>
                    <a:p>
                      <a:pPr indent="-298450" lvl="0" marL="457200" rtl="0" algn="l">
                        <a:spcBef>
                          <a:spcPts val="0"/>
                        </a:spcBef>
                        <a:spcAft>
                          <a:spcPts val="0"/>
                        </a:spcAft>
                        <a:buSzPts val="1100"/>
                        <a:buChar char="●"/>
                      </a:pPr>
                      <a:r>
                        <a:rPr lang="en" sz="1100"/>
                        <a:t>Request API access terms and conditions</a:t>
                      </a:r>
                      <a:endParaRPr sz="1100"/>
                    </a:p>
                    <a:p>
                      <a:pPr indent="-298450" lvl="0" marL="457200" rtl="0" algn="l">
                        <a:spcBef>
                          <a:spcPts val="0"/>
                        </a:spcBef>
                        <a:spcAft>
                          <a:spcPts val="0"/>
                        </a:spcAft>
                        <a:buSzPts val="1100"/>
                        <a:buChar char="●"/>
                      </a:pPr>
                      <a:r>
                        <a:rPr lang="en" sz="1100"/>
                        <a:t>Edit portal terms and conditions</a:t>
                      </a:r>
                      <a:endParaRPr sz="1100"/>
                    </a:p>
                    <a:p>
                      <a:pPr indent="-298450" lvl="0" marL="457200" rtl="0" algn="l">
                        <a:spcBef>
                          <a:spcPts val="0"/>
                        </a:spcBef>
                        <a:spcAft>
                          <a:spcPts val="0"/>
                        </a:spcAft>
                        <a:buSzPts val="1100"/>
                        <a:buChar char="●"/>
                      </a:pPr>
                      <a:r>
                        <a:rPr lang="en" sz="1100"/>
                        <a:t>Set custom policies</a:t>
                      </a:r>
                      <a:endParaRPr sz="1100"/>
                    </a:p>
                    <a:p>
                      <a:pPr indent="-298450" lvl="0" marL="457200" rtl="0" algn="l">
                        <a:spcBef>
                          <a:spcPts val="0"/>
                        </a:spcBef>
                        <a:spcAft>
                          <a:spcPts val="0"/>
                        </a:spcAft>
                        <a:buSzPts val="1100"/>
                        <a:buChar char="●"/>
                      </a:pPr>
                      <a:r>
                        <a:rPr lang="en" sz="1100"/>
                        <a:t>Manage access of third party applications to an API (Specific to the organization administrator of the Master Business Group)</a:t>
                      </a:r>
                      <a:endParaRPr sz="1100"/>
                    </a:p>
                    <a:p>
                      <a:pPr indent="-298450" lvl="0" marL="457200" rtl="0" algn="l">
                        <a:spcBef>
                          <a:spcPts val="0"/>
                        </a:spcBef>
                        <a:spcAft>
                          <a:spcPts val="0"/>
                        </a:spcAft>
                        <a:buSzPts val="1100"/>
                        <a:buChar char="●"/>
                      </a:pPr>
                      <a:r>
                        <a:rPr lang="en" sz="1100"/>
                        <a:t>Edit users' email addresses</a:t>
                      </a:r>
                      <a:endParaRPr sz="1100"/>
                    </a:p>
                    <a:p>
                      <a:pPr indent="-298450" lvl="0" marL="457200" rtl="0" algn="l">
                        <a:spcBef>
                          <a:spcPts val="0"/>
                        </a:spcBef>
                        <a:spcAft>
                          <a:spcPts val="0"/>
                        </a:spcAft>
                        <a:buSzPts val="1100"/>
                        <a:buChar char="●"/>
                      </a:pPr>
                      <a:r>
                        <a:rPr lang="en" sz="1100"/>
                        <a:t>Grant VPC and CloudHub dedicated load balancer permissions</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753800">
                <a:tc>
                  <a:txBody>
                    <a:bodyPr/>
                    <a:lstStyle/>
                    <a:p>
                      <a:pPr indent="0" lvl="0" marL="0" rtl="0" algn="l">
                        <a:spcBef>
                          <a:spcPts val="0"/>
                        </a:spcBef>
                        <a:spcAft>
                          <a:spcPts val="0"/>
                        </a:spcAft>
                        <a:buNone/>
                      </a:pPr>
                      <a:r>
                        <a:rPr lang="en" sz="1100"/>
                        <a:t>Exchange Administrators</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en" sz="1100"/>
                        <a:t>Create content</a:t>
                      </a:r>
                      <a:endParaRPr sz="1100"/>
                    </a:p>
                    <a:p>
                      <a:pPr indent="-298450" lvl="0" marL="457200" rtl="0" algn="l">
                        <a:spcBef>
                          <a:spcPts val="0"/>
                        </a:spcBef>
                        <a:spcAft>
                          <a:spcPts val="0"/>
                        </a:spcAft>
                        <a:buSzPts val="1100"/>
                        <a:buChar char="●"/>
                      </a:pPr>
                      <a:r>
                        <a:rPr lang="en" sz="1100"/>
                        <a:t>Manage own content and versions</a:t>
                      </a:r>
                      <a:endParaRPr sz="1100"/>
                    </a:p>
                    <a:p>
                      <a:pPr indent="-298450" lvl="0" marL="457200" rtl="0" algn="l">
                        <a:spcBef>
                          <a:spcPts val="0"/>
                        </a:spcBef>
                        <a:spcAft>
                          <a:spcPts val="0"/>
                        </a:spcAft>
                        <a:buSzPts val="1100"/>
                        <a:buChar char="●"/>
                      </a:pPr>
                      <a:r>
                        <a:rPr lang="en" sz="1100"/>
                        <a:t>Manage own reviews, including the ability to add, edit, and delete</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565350">
                <a:tc>
                  <a:txBody>
                    <a:bodyPr/>
                    <a:lstStyle/>
                    <a:p>
                      <a:pPr indent="0" lvl="0" marL="0" rtl="0" algn="l">
                        <a:spcBef>
                          <a:spcPts val="0"/>
                        </a:spcBef>
                        <a:spcAft>
                          <a:spcPts val="0"/>
                        </a:spcAft>
                        <a:buNone/>
                      </a:pPr>
                      <a:r>
                        <a:rPr lang="en" sz="1100"/>
                        <a:t>Exchange Contributors</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rPr lang="en" sz="1100"/>
                        <a:t>View and consume Exchange assets</a:t>
                      </a:r>
                      <a:endParaRPr sz="1100"/>
                    </a:p>
                    <a:p>
                      <a:pPr indent="-298450" lvl="0" marL="457200" rtl="0" algn="l">
                        <a:spcBef>
                          <a:spcPts val="0"/>
                        </a:spcBef>
                        <a:spcAft>
                          <a:spcPts val="0"/>
                        </a:spcAft>
                        <a:buSzPts val="1100"/>
                        <a:buChar char="●"/>
                      </a:pPr>
                      <a:r>
                        <a:rPr lang="en" sz="1100"/>
                        <a:t>Manage own reviews, including the ability to add, edit, and delete</a:t>
                      </a:r>
                      <a:endParaRPr sz="1100"/>
                    </a:p>
                  </a:txBody>
                  <a:tcPr marT="0" marB="0" marR="50800" marL="508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6"/>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Design Center</a:t>
            </a:r>
            <a:endParaRPr/>
          </a:p>
        </p:txBody>
      </p:sp>
      <p:sp>
        <p:nvSpPr>
          <p:cNvPr id="879" name="Google Shape;879;p76"/>
          <p:cNvSpPr txBox="1"/>
          <p:nvPr>
            <p:ph idx="2" type="body"/>
          </p:nvPr>
        </p:nvSpPr>
        <p:spPr>
          <a:xfrm>
            <a:off x="511400" y="1045425"/>
            <a:ext cx="11021400" cy="1010100"/>
          </a:xfrm>
          <a:prstGeom prst="rect">
            <a:avLst/>
          </a:prstGeom>
        </p:spPr>
        <p:txBody>
          <a:bodyPr anchorCtr="0" anchor="t" bIns="91375" lIns="91375" spcFirstLastPara="1" rIns="91375" wrap="square" tIns="91375">
            <a:noAutofit/>
          </a:bodyPr>
          <a:lstStyle/>
          <a:p>
            <a:pPr indent="-314325" lvl="0" marL="457200" rtl="0" algn="l">
              <a:spcBef>
                <a:spcPts val="0"/>
              </a:spcBef>
              <a:spcAft>
                <a:spcPts val="0"/>
              </a:spcAft>
              <a:buClr>
                <a:srgbClr val="000000"/>
              </a:buClr>
              <a:buSzPts val="1350"/>
              <a:buChar char="●"/>
            </a:pPr>
            <a:r>
              <a:rPr lang="en" sz="1350">
                <a:solidFill>
                  <a:srgbClr val="000000"/>
                </a:solidFill>
                <a:highlight>
                  <a:srgbClr val="FFFFFF"/>
                </a:highlight>
              </a:rPr>
              <a:t>Web based tool to design API’s REST interfaces or specifications as per the requirement</a:t>
            </a:r>
            <a:endParaRPr sz="1350">
              <a:solidFill>
                <a:srgbClr val="000000"/>
              </a:solidFill>
              <a:highlight>
                <a:srgbClr val="FFFFFF"/>
              </a:highlight>
            </a:endParaRPr>
          </a:p>
          <a:p>
            <a:pPr indent="-314325" lvl="0" marL="457200" rtl="0" algn="l">
              <a:spcBef>
                <a:spcPts val="0"/>
              </a:spcBef>
              <a:spcAft>
                <a:spcPts val="0"/>
              </a:spcAft>
              <a:buClr>
                <a:srgbClr val="000000"/>
              </a:buClr>
              <a:buSzPts val="1350"/>
              <a:buChar char="●"/>
            </a:pPr>
            <a:r>
              <a:rPr lang="en" sz="1350">
                <a:solidFill>
                  <a:srgbClr val="000000"/>
                </a:solidFill>
                <a:highlight>
                  <a:srgbClr val="FFFFFF"/>
                </a:highlight>
              </a:rPr>
              <a:t>Validate the interface for any syntax error and highlight the same</a:t>
            </a:r>
            <a:endParaRPr sz="1350">
              <a:solidFill>
                <a:srgbClr val="000000"/>
              </a:solidFill>
              <a:highlight>
                <a:srgbClr val="FFFFFF"/>
              </a:highlight>
            </a:endParaRPr>
          </a:p>
          <a:p>
            <a:pPr indent="-314325" lvl="0" marL="457200" rtl="0" algn="l">
              <a:spcBef>
                <a:spcPts val="0"/>
              </a:spcBef>
              <a:spcAft>
                <a:spcPts val="0"/>
              </a:spcAft>
              <a:buClr>
                <a:srgbClr val="000000"/>
              </a:buClr>
              <a:buSzPts val="1350"/>
              <a:buChar char="●"/>
            </a:pPr>
            <a:r>
              <a:rPr lang="en" sz="1350">
                <a:solidFill>
                  <a:srgbClr val="000000"/>
                </a:solidFill>
                <a:highlight>
                  <a:srgbClr val="FFFFFF"/>
                </a:highlight>
              </a:rPr>
              <a:t>Validate the interface where it show the mock interface</a:t>
            </a:r>
            <a:endParaRPr sz="1350">
              <a:solidFill>
                <a:srgbClr val="000000"/>
              </a:solidFill>
              <a:highlight>
                <a:srgbClr val="FFFFFF"/>
              </a:highlight>
            </a:endParaRPr>
          </a:p>
          <a:p>
            <a:pPr indent="-314325" lvl="0" marL="457200" rtl="0" algn="l">
              <a:spcBef>
                <a:spcPts val="0"/>
              </a:spcBef>
              <a:spcAft>
                <a:spcPts val="0"/>
              </a:spcAft>
              <a:buClr>
                <a:srgbClr val="000000"/>
              </a:buClr>
              <a:buSzPts val="1350"/>
              <a:buChar char="●"/>
            </a:pPr>
            <a:r>
              <a:rPr lang="en" sz="1350">
                <a:solidFill>
                  <a:srgbClr val="000000"/>
                </a:solidFill>
                <a:highlight>
                  <a:srgbClr val="FFFFFF"/>
                </a:highlight>
              </a:rPr>
              <a:t>Provides the Mock API without any actual implementation and developer can validate request and response of the API</a:t>
            </a:r>
            <a:endParaRPr sz="2300"/>
          </a:p>
        </p:txBody>
      </p:sp>
      <p:sp>
        <p:nvSpPr>
          <p:cNvPr id="880" name="Google Shape;880;p76"/>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881" name="Google Shape;881;p76"/>
          <p:cNvPicPr preferRelativeResize="0"/>
          <p:nvPr/>
        </p:nvPicPr>
        <p:blipFill>
          <a:blip r:embed="rId3">
            <a:alphaModFix/>
          </a:blip>
          <a:stretch>
            <a:fillRect/>
          </a:stretch>
        </p:blipFill>
        <p:spPr>
          <a:xfrm>
            <a:off x="7221900" y="2400296"/>
            <a:ext cx="2300226" cy="1343875"/>
          </a:xfrm>
          <a:prstGeom prst="rect">
            <a:avLst/>
          </a:prstGeom>
          <a:noFill/>
          <a:ln>
            <a:noFill/>
          </a:ln>
        </p:spPr>
      </p:pic>
      <p:pic>
        <p:nvPicPr>
          <p:cNvPr id="882" name="Google Shape;882;p76"/>
          <p:cNvPicPr preferRelativeResize="0"/>
          <p:nvPr/>
        </p:nvPicPr>
        <p:blipFill>
          <a:blip r:embed="rId4">
            <a:alphaModFix/>
          </a:blip>
          <a:stretch>
            <a:fillRect/>
          </a:stretch>
        </p:blipFill>
        <p:spPr>
          <a:xfrm>
            <a:off x="570925" y="2400299"/>
            <a:ext cx="6109125" cy="3021975"/>
          </a:xfrm>
          <a:prstGeom prst="rect">
            <a:avLst/>
          </a:prstGeom>
          <a:noFill/>
          <a:ln>
            <a:noFill/>
          </a:ln>
        </p:spPr>
      </p:pic>
      <p:pic>
        <p:nvPicPr>
          <p:cNvPr id="883" name="Google Shape;883;p76"/>
          <p:cNvPicPr preferRelativeResize="0"/>
          <p:nvPr/>
        </p:nvPicPr>
        <p:blipFill>
          <a:blip r:embed="rId5">
            <a:alphaModFix/>
          </a:blip>
          <a:stretch>
            <a:fillRect/>
          </a:stretch>
        </p:blipFill>
        <p:spPr>
          <a:xfrm>
            <a:off x="5390575" y="3807500"/>
            <a:ext cx="4771373" cy="234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7"/>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Exchange (API Catalog/Repository)</a:t>
            </a:r>
            <a:endParaRPr/>
          </a:p>
        </p:txBody>
      </p:sp>
      <p:sp>
        <p:nvSpPr>
          <p:cNvPr id="889" name="Google Shape;889;p77"/>
          <p:cNvSpPr txBox="1"/>
          <p:nvPr>
            <p:ph idx="2" type="body"/>
          </p:nvPr>
        </p:nvSpPr>
        <p:spPr>
          <a:xfrm>
            <a:off x="511400" y="1037502"/>
            <a:ext cx="11021400" cy="872100"/>
          </a:xfrm>
          <a:prstGeom prst="rect">
            <a:avLst/>
          </a:prstGeom>
        </p:spPr>
        <p:txBody>
          <a:bodyPr anchorCtr="0" anchor="t" bIns="91375" lIns="91375" spcFirstLastPara="1" rIns="91375" wrap="square" tIns="91375">
            <a:noAutofit/>
          </a:bodyPr>
          <a:lstStyle/>
          <a:p>
            <a:pPr indent="-307975" lvl="0" marL="457200" rtl="0" algn="l">
              <a:spcBef>
                <a:spcPts val="0"/>
              </a:spcBef>
              <a:spcAft>
                <a:spcPts val="0"/>
              </a:spcAft>
              <a:buClr>
                <a:srgbClr val="000000"/>
              </a:buClr>
              <a:buSzPts val="1250"/>
              <a:buChar char="●"/>
            </a:pPr>
            <a:r>
              <a:rPr lang="en" sz="1250">
                <a:solidFill>
                  <a:srgbClr val="000000"/>
                </a:solidFill>
                <a:highlight>
                  <a:srgbClr val="FFFFFF"/>
                </a:highlight>
              </a:rPr>
              <a:t>VA development teams can access API exchange for getting required APIs. Once APIs are developed in Organization then it’s published on API Exchange as Assets so that other team can utilize APIs as per their needs.</a:t>
            </a:r>
            <a:endParaRPr sz="1250">
              <a:solidFill>
                <a:srgbClr val="000000"/>
              </a:solidFill>
              <a:highlight>
                <a:srgbClr val="FFFFFF"/>
              </a:highlight>
            </a:endParaRPr>
          </a:p>
          <a:p>
            <a:pPr indent="-307975" lvl="0" marL="457200" rtl="0" algn="l">
              <a:spcBef>
                <a:spcPts val="0"/>
              </a:spcBef>
              <a:spcAft>
                <a:spcPts val="0"/>
              </a:spcAft>
              <a:buClr>
                <a:srgbClr val="000000"/>
              </a:buClr>
              <a:buSzPts val="1250"/>
              <a:buChar char="●"/>
            </a:pPr>
            <a:r>
              <a:rPr lang="en" sz="1250">
                <a:solidFill>
                  <a:srgbClr val="000000"/>
                </a:solidFill>
                <a:highlight>
                  <a:srgbClr val="FFFFFF"/>
                </a:highlight>
              </a:rPr>
              <a:t>Promotes API Reusability &amp; Standards within the organization</a:t>
            </a:r>
            <a:endParaRPr sz="1250">
              <a:solidFill>
                <a:srgbClr val="000000"/>
              </a:solidFill>
              <a:highlight>
                <a:srgbClr val="FFFFFF"/>
              </a:highlight>
            </a:endParaRPr>
          </a:p>
          <a:p>
            <a:pPr indent="-307975" lvl="0" marL="457200" rtl="0" algn="l">
              <a:spcBef>
                <a:spcPts val="0"/>
              </a:spcBef>
              <a:spcAft>
                <a:spcPts val="0"/>
              </a:spcAft>
              <a:buClr>
                <a:srgbClr val="000000"/>
              </a:buClr>
              <a:buSzPts val="1250"/>
              <a:buChar char="●"/>
            </a:pPr>
            <a:r>
              <a:rPr lang="en" sz="1250">
                <a:solidFill>
                  <a:srgbClr val="000000"/>
                </a:solidFill>
                <a:highlight>
                  <a:srgbClr val="FFFFFF"/>
                </a:highlight>
              </a:rPr>
              <a:t>Provides internal and external facing portal</a:t>
            </a:r>
            <a:endParaRPr sz="1250">
              <a:solidFill>
                <a:srgbClr val="000000"/>
              </a:solidFill>
              <a:highlight>
                <a:srgbClr val="FFFFFF"/>
              </a:highlight>
            </a:endParaRPr>
          </a:p>
        </p:txBody>
      </p:sp>
      <p:sp>
        <p:nvSpPr>
          <p:cNvPr id="890" name="Google Shape;890;p77"/>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891" name="Google Shape;891;p77"/>
          <p:cNvPicPr preferRelativeResize="0"/>
          <p:nvPr/>
        </p:nvPicPr>
        <p:blipFill>
          <a:blip r:embed="rId3">
            <a:alphaModFix/>
          </a:blip>
          <a:stretch>
            <a:fillRect/>
          </a:stretch>
        </p:blipFill>
        <p:spPr>
          <a:xfrm>
            <a:off x="2698000" y="4381100"/>
            <a:ext cx="3825326" cy="2155450"/>
          </a:xfrm>
          <a:prstGeom prst="rect">
            <a:avLst/>
          </a:prstGeom>
          <a:noFill/>
          <a:ln>
            <a:noFill/>
          </a:ln>
        </p:spPr>
      </p:pic>
      <p:pic>
        <p:nvPicPr>
          <p:cNvPr id="892" name="Google Shape;892;p77"/>
          <p:cNvPicPr preferRelativeResize="0"/>
          <p:nvPr/>
        </p:nvPicPr>
        <p:blipFill>
          <a:blip r:embed="rId4">
            <a:alphaModFix/>
          </a:blip>
          <a:stretch>
            <a:fillRect/>
          </a:stretch>
        </p:blipFill>
        <p:spPr>
          <a:xfrm>
            <a:off x="1164000" y="2061999"/>
            <a:ext cx="3536575" cy="2194325"/>
          </a:xfrm>
          <a:prstGeom prst="rect">
            <a:avLst/>
          </a:prstGeom>
          <a:noFill/>
          <a:ln>
            <a:noFill/>
          </a:ln>
        </p:spPr>
      </p:pic>
      <p:pic>
        <p:nvPicPr>
          <p:cNvPr id="893" name="Google Shape;893;p77"/>
          <p:cNvPicPr preferRelativeResize="0"/>
          <p:nvPr/>
        </p:nvPicPr>
        <p:blipFill>
          <a:blip r:embed="rId5">
            <a:alphaModFix/>
          </a:blip>
          <a:stretch>
            <a:fillRect/>
          </a:stretch>
        </p:blipFill>
        <p:spPr>
          <a:xfrm>
            <a:off x="4998350" y="2062000"/>
            <a:ext cx="5340352" cy="2194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8"/>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API Manager</a:t>
            </a:r>
            <a:endParaRPr/>
          </a:p>
        </p:txBody>
      </p:sp>
      <p:sp>
        <p:nvSpPr>
          <p:cNvPr id="899" name="Google Shape;899;p78"/>
          <p:cNvSpPr txBox="1"/>
          <p:nvPr>
            <p:ph idx="2" type="body"/>
          </p:nvPr>
        </p:nvSpPr>
        <p:spPr>
          <a:xfrm>
            <a:off x="511400" y="1037501"/>
            <a:ext cx="11021400" cy="689700"/>
          </a:xfrm>
          <a:prstGeom prst="rect">
            <a:avLst/>
          </a:prstGeom>
        </p:spPr>
        <p:txBody>
          <a:bodyPr anchorCtr="0" anchor="t" bIns="91375" lIns="91375" spcFirstLastPara="1" rIns="91375" wrap="square" tIns="91375">
            <a:noAutofit/>
          </a:bodyPr>
          <a:lstStyle/>
          <a:p>
            <a:pPr indent="-307975" lvl="0" marL="457200" rtl="0" algn="l">
              <a:spcBef>
                <a:spcPts val="0"/>
              </a:spcBef>
              <a:spcAft>
                <a:spcPts val="0"/>
              </a:spcAft>
              <a:buClr>
                <a:srgbClr val="000000"/>
              </a:buClr>
              <a:buSzPts val="1250"/>
              <a:buChar char="●"/>
            </a:pPr>
            <a:r>
              <a:rPr lang="en" sz="1250">
                <a:solidFill>
                  <a:srgbClr val="000000"/>
                </a:solidFill>
                <a:highlight>
                  <a:srgbClr val="FFFFFF"/>
                </a:highlight>
              </a:rPr>
              <a:t>API management tool using which VA can secure and restrict the access on APIs</a:t>
            </a:r>
            <a:endParaRPr sz="1250">
              <a:solidFill>
                <a:srgbClr val="000000"/>
              </a:solidFill>
              <a:highlight>
                <a:srgbClr val="FFFFFF"/>
              </a:highlight>
            </a:endParaRPr>
          </a:p>
          <a:p>
            <a:pPr indent="-307975" lvl="0" marL="457200" rtl="0" algn="l">
              <a:spcBef>
                <a:spcPts val="0"/>
              </a:spcBef>
              <a:spcAft>
                <a:spcPts val="0"/>
              </a:spcAft>
              <a:buClr>
                <a:srgbClr val="000000"/>
              </a:buClr>
              <a:buSzPts val="1250"/>
              <a:buChar char="●"/>
            </a:pPr>
            <a:r>
              <a:rPr lang="en" sz="1250">
                <a:solidFill>
                  <a:srgbClr val="000000"/>
                </a:solidFill>
                <a:highlight>
                  <a:srgbClr val="FFFFFF"/>
                </a:highlight>
              </a:rPr>
              <a:t>Provides out of the box policies and policy creation which can be applied on different APIs</a:t>
            </a:r>
            <a:endParaRPr sz="2700"/>
          </a:p>
        </p:txBody>
      </p:sp>
      <p:sp>
        <p:nvSpPr>
          <p:cNvPr id="900" name="Google Shape;900;p78"/>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901" name="Google Shape;901;p78"/>
          <p:cNvPicPr preferRelativeResize="0"/>
          <p:nvPr/>
        </p:nvPicPr>
        <p:blipFill>
          <a:blip r:embed="rId3">
            <a:alphaModFix/>
          </a:blip>
          <a:stretch>
            <a:fillRect/>
          </a:stretch>
        </p:blipFill>
        <p:spPr>
          <a:xfrm>
            <a:off x="732475" y="1752601"/>
            <a:ext cx="7298227" cy="2571316"/>
          </a:xfrm>
          <a:prstGeom prst="rect">
            <a:avLst/>
          </a:prstGeom>
          <a:noFill/>
          <a:ln>
            <a:noFill/>
          </a:ln>
        </p:spPr>
      </p:pic>
      <p:pic>
        <p:nvPicPr>
          <p:cNvPr id="902" name="Google Shape;902;p78"/>
          <p:cNvPicPr preferRelativeResize="0"/>
          <p:nvPr/>
        </p:nvPicPr>
        <p:blipFill>
          <a:blip r:embed="rId4">
            <a:alphaModFix/>
          </a:blip>
          <a:stretch>
            <a:fillRect/>
          </a:stretch>
        </p:blipFill>
        <p:spPr>
          <a:xfrm>
            <a:off x="6349300" y="3638550"/>
            <a:ext cx="4624526" cy="283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9"/>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Runtime</a:t>
            </a:r>
            <a:r>
              <a:rPr lang="en"/>
              <a:t> Manager</a:t>
            </a:r>
            <a:endParaRPr/>
          </a:p>
        </p:txBody>
      </p:sp>
      <p:sp>
        <p:nvSpPr>
          <p:cNvPr id="908" name="Google Shape;908;p79"/>
          <p:cNvSpPr txBox="1"/>
          <p:nvPr>
            <p:ph idx="2" type="body"/>
          </p:nvPr>
        </p:nvSpPr>
        <p:spPr>
          <a:xfrm>
            <a:off x="511400" y="1037501"/>
            <a:ext cx="11021400" cy="689700"/>
          </a:xfrm>
          <a:prstGeom prst="rect">
            <a:avLst/>
          </a:prstGeom>
        </p:spPr>
        <p:txBody>
          <a:bodyPr anchorCtr="0" anchor="t" bIns="91375" lIns="91375" spcFirstLastPara="1" rIns="91375" wrap="square" tIns="91375">
            <a:noAutofit/>
          </a:bodyPr>
          <a:lstStyle/>
          <a:p>
            <a:pPr indent="0" lvl="0" marL="0" rtl="0" algn="l">
              <a:spcBef>
                <a:spcPts val="0"/>
              </a:spcBef>
              <a:spcAft>
                <a:spcPts val="0"/>
              </a:spcAft>
              <a:buNone/>
            </a:pPr>
            <a:r>
              <a:rPr lang="en" sz="1250">
                <a:solidFill>
                  <a:srgbClr val="000000"/>
                </a:solidFill>
                <a:highlight>
                  <a:srgbClr val="FFFFFF"/>
                </a:highlight>
              </a:rPr>
              <a:t>API Implementations are deployed and managed here</a:t>
            </a:r>
            <a:endParaRPr sz="2700"/>
          </a:p>
        </p:txBody>
      </p:sp>
      <p:sp>
        <p:nvSpPr>
          <p:cNvPr id="909" name="Google Shape;909;p79"/>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910" name="Google Shape;910;p79"/>
          <p:cNvPicPr preferRelativeResize="0"/>
          <p:nvPr/>
        </p:nvPicPr>
        <p:blipFill>
          <a:blip r:embed="rId3">
            <a:alphaModFix/>
          </a:blip>
          <a:stretch>
            <a:fillRect/>
          </a:stretch>
        </p:blipFill>
        <p:spPr>
          <a:xfrm>
            <a:off x="625050" y="1637525"/>
            <a:ext cx="6132898" cy="2307425"/>
          </a:xfrm>
          <a:prstGeom prst="rect">
            <a:avLst/>
          </a:prstGeom>
          <a:noFill/>
          <a:ln>
            <a:noFill/>
          </a:ln>
        </p:spPr>
      </p:pic>
      <p:pic>
        <p:nvPicPr>
          <p:cNvPr id="911" name="Google Shape;911;p79"/>
          <p:cNvPicPr preferRelativeResize="0"/>
          <p:nvPr/>
        </p:nvPicPr>
        <p:blipFill>
          <a:blip r:embed="rId4">
            <a:alphaModFix/>
          </a:blip>
          <a:stretch>
            <a:fillRect/>
          </a:stretch>
        </p:blipFill>
        <p:spPr>
          <a:xfrm>
            <a:off x="1882612" y="3898149"/>
            <a:ext cx="4465984" cy="2307425"/>
          </a:xfrm>
          <a:prstGeom prst="rect">
            <a:avLst/>
          </a:prstGeom>
          <a:noFill/>
          <a:ln>
            <a:noFill/>
          </a:ln>
        </p:spPr>
      </p:pic>
      <p:pic>
        <p:nvPicPr>
          <p:cNvPr id="912" name="Google Shape;912;p79"/>
          <p:cNvPicPr preferRelativeResize="0"/>
          <p:nvPr/>
        </p:nvPicPr>
        <p:blipFill>
          <a:blip r:embed="rId5">
            <a:alphaModFix/>
          </a:blip>
          <a:stretch>
            <a:fillRect/>
          </a:stretch>
        </p:blipFill>
        <p:spPr>
          <a:xfrm>
            <a:off x="7263025" y="1037500"/>
            <a:ext cx="3718025" cy="2453624"/>
          </a:xfrm>
          <a:prstGeom prst="rect">
            <a:avLst/>
          </a:prstGeom>
          <a:noFill/>
          <a:ln>
            <a:noFill/>
          </a:ln>
        </p:spPr>
      </p:pic>
      <p:pic>
        <p:nvPicPr>
          <p:cNvPr id="913" name="Google Shape;913;p79"/>
          <p:cNvPicPr preferRelativeResize="0"/>
          <p:nvPr/>
        </p:nvPicPr>
        <p:blipFill>
          <a:blip r:embed="rId6">
            <a:alphaModFix/>
          </a:blip>
          <a:stretch>
            <a:fillRect/>
          </a:stretch>
        </p:blipFill>
        <p:spPr>
          <a:xfrm>
            <a:off x="6996371" y="3728650"/>
            <a:ext cx="2837733" cy="264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0"/>
          <p:cNvSpPr txBox="1"/>
          <p:nvPr>
            <p:ph type="title"/>
          </p:nvPr>
        </p:nvSpPr>
        <p:spPr>
          <a:xfrm>
            <a:off x="502359" y="3"/>
            <a:ext cx="11037600" cy="990000"/>
          </a:xfrm>
          <a:prstGeom prst="rect">
            <a:avLst/>
          </a:prstGeom>
        </p:spPr>
        <p:txBody>
          <a:bodyPr anchorCtr="0" anchor="ctr" bIns="91375" lIns="91375" spcFirstLastPara="1" rIns="91375" wrap="square" tIns="91375">
            <a:noAutofit/>
          </a:bodyPr>
          <a:lstStyle/>
          <a:p>
            <a:pPr indent="0" lvl="0" marL="0" rtl="0" algn="l">
              <a:spcBef>
                <a:spcPts val="0"/>
              </a:spcBef>
              <a:spcAft>
                <a:spcPts val="0"/>
              </a:spcAft>
              <a:buNone/>
            </a:pPr>
            <a:r>
              <a:rPr lang="en"/>
              <a:t>Security Measures - </a:t>
            </a:r>
            <a:r>
              <a:rPr lang="en" sz="2800"/>
              <a:t>Logging, Alerts &amp; Protocols</a:t>
            </a:r>
            <a:endParaRPr sz="2800"/>
          </a:p>
        </p:txBody>
      </p:sp>
      <p:sp>
        <p:nvSpPr>
          <p:cNvPr id="919" name="Google Shape;919;p80"/>
          <p:cNvSpPr txBox="1"/>
          <p:nvPr>
            <p:ph idx="1" type="body"/>
          </p:nvPr>
        </p:nvSpPr>
        <p:spPr>
          <a:xfrm>
            <a:off x="571100" y="1056175"/>
            <a:ext cx="11037600" cy="5277000"/>
          </a:xfrm>
          <a:prstGeom prst="rect">
            <a:avLst/>
          </a:prstGeom>
        </p:spPr>
        <p:txBody>
          <a:bodyPr anchorCtr="0" anchor="t" bIns="91375" lIns="91375" spcFirstLastPara="1" rIns="91375" wrap="square" tIns="91375">
            <a:noAutofit/>
          </a:bodyPr>
          <a:lstStyle/>
          <a:p>
            <a:pPr indent="-311150" lvl="0" marL="457200" rtl="0" algn="l">
              <a:lnSpc>
                <a:spcPct val="115000"/>
              </a:lnSpc>
              <a:spcBef>
                <a:spcPts val="800"/>
              </a:spcBef>
              <a:spcAft>
                <a:spcPts val="0"/>
              </a:spcAft>
              <a:buClr>
                <a:schemeClr val="dk2"/>
              </a:buClr>
              <a:buSzPts val="1300"/>
              <a:buChar char="●"/>
            </a:pPr>
            <a:r>
              <a:rPr lang="en" sz="1800"/>
              <a:t>Provides a </a:t>
            </a:r>
            <a:r>
              <a:rPr lang="en" sz="1800" u="sng"/>
              <a:t>highly secure environment</a:t>
            </a:r>
            <a:r>
              <a:rPr lang="en" sz="1800"/>
              <a:t> for government entities to perform sensitive data manipulations</a:t>
            </a:r>
            <a:endParaRPr sz="1800"/>
          </a:p>
          <a:p>
            <a:pPr indent="-311150" lvl="0" marL="457200" marR="0" rtl="0" algn="l">
              <a:lnSpc>
                <a:spcPct val="115000"/>
              </a:lnSpc>
              <a:spcBef>
                <a:spcPts val="0"/>
              </a:spcBef>
              <a:spcAft>
                <a:spcPts val="0"/>
              </a:spcAft>
              <a:buClr>
                <a:schemeClr val="dk2"/>
              </a:buClr>
              <a:buSzPts val="1300"/>
              <a:buChar char="●"/>
            </a:pPr>
            <a:r>
              <a:rPr lang="en" sz="1800"/>
              <a:t>Mule runtime engine transmits but does not inspect, permanently store, or otherwise interact directly with government data. Government agencies always maintain control over their data, configuration, and workers.</a:t>
            </a:r>
            <a:endParaRPr sz="1800"/>
          </a:p>
          <a:p>
            <a:pPr indent="-311150" lvl="0" marL="457200" marR="0" rtl="0" algn="l">
              <a:lnSpc>
                <a:spcPct val="115000"/>
              </a:lnSpc>
              <a:spcBef>
                <a:spcPts val="0"/>
              </a:spcBef>
              <a:spcAft>
                <a:spcPts val="0"/>
              </a:spcAft>
              <a:buClr>
                <a:schemeClr val="dk2"/>
              </a:buClr>
              <a:buSzPts val="1300"/>
              <a:buChar char="●"/>
            </a:pPr>
            <a:r>
              <a:rPr lang="en" sz="1800"/>
              <a:t>Integrated with </a:t>
            </a:r>
            <a:r>
              <a:rPr lang="en" sz="1800" u="sng"/>
              <a:t>VA Splunk </a:t>
            </a:r>
            <a:endParaRPr sz="1800" u="sng"/>
          </a:p>
          <a:p>
            <a:pPr indent="-311150" lvl="1" marL="914400" rtl="0" algn="l">
              <a:spcBef>
                <a:spcPts val="1000"/>
              </a:spcBef>
              <a:spcAft>
                <a:spcPts val="0"/>
              </a:spcAft>
              <a:buClr>
                <a:srgbClr val="818181"/>
              </a:buClr>
              <a:buSzPts val="1300"/>
              <a:buChar char="○"/>
            </a:pPr>
            <a:r>
              <a:rPr lang="en" sz="1800"/>
              <a:t>For all application logging &amp; dashboards for monitoring</a:t>
            </a:r>
            <a:endParaRPr sz="1800"/>
          </a:p>
          <a:p>
            <a:pPr indent="-311150" lvl="0" marL="457200" marR="0" rtl="0" algn="l">
              <a:lnSpc>
                <a:spcPct val="115000"/>
              </a:lnSpc>
              <a:spcBef>
                <a:spcPts val="1000"/>
              </a:spcBef>
              <a:spcAft>
                <a:spcPts val="0"/>
              </a:spcAft>
              <a:buClr>
                <a:schemeClr val="dk2"/>
              </a:buClr>
              <a:buSzPts val="1300"/>
              <a:buChar char="●"/>
            </a:pPr>
            <a:r>
              <a:rPr lang="en" sz="1800" u="sng"/>
              <a:t>Built-in Alerts</a:t>
            </a:r>
            <a:endParaRPr sz="1800" u="sng"/>
          </a:p>
          <a:p>
            <a:pPr indent="-311150" lvl="0" marL="457200" marR="0" rtl="0" algn="l">
              <a:lnSpc>
                <a:spcPct val="115000"/>
              </a:lnSpc>
              <a:spcBef>
                <a:spcPts val="0"/>
              </a:spcBef>
              <a:spcAft>
                <a:spcPts val="0"/>
              </a:spcAft>
              <a:buClr>
                <a:schemeClr val="dk2"/>
              </a:buClr>
              <a:buSzPts val="1300"/>
              <a:buChar char="●"/>
            </a:pPr>
            <a:r>
              <a:rPr lang="en" sz="1800"/>
              <a:t>Federal Information Processing Standards (</a:t>
            </a:r>
            <a:r>
              <a:rPr lang="en" sz="1800" u="sng"/>
              <a:t>FIPS 140-2) </a:t>
            </a:r>
            <a:r>
              <a:rPr lang="en" sz="1800"/>
              <a:t>- Complies with hardware and software encryption standards for all data at rest (stored data)</a:t>
            </a:r>
            <a:endParaRPr sz="1800"/>
          </a:p>
          <a:p>
            <a:pPr indent="-311150" lvl="0" marL="457200" marR="0" rtl="0" algn="l">
              <a:lnSpc>
                <a:spcPct val="115000"/>
              </a:lnSpc>
              <a:spcBef>
                <a:spcPts val="0"/>
              </a:spcBef>
              <a:spcAft>
                <a:spcPts val="0"/>
              </a:spcAft>
              <a:buClr>
                <a:schemeClr val="dk2"/>
              </a:buClr>
              <a:buSzPts val="1300"/>
              <a:buChar char="●"/>
            </a:pPr>
            <a:r>
              <a:rPr lang="en" sz="1800"/>
              <a:t>Transport Layer Security</a:t>
            </a:r>
            <a:r>
              <a:rPr lang="en" sz="1800" u="sng"/>
              <a:t> (TLS) 1.2</a:t>
            </a:r>
            <a:r>
              <a:rPr lang="en" sz="1800"/>
              <a:t> encryption - Implements encryption for all external and internal data transmission to block “man in the middle” attacks.</a:t>
            </a:r>
            <a:endParaRPr sz="1800"/>
          </a:p>
          <a:p>
            <a:pPr indent="-311150" lvl="0" marL="457200" rtl="0" algn="l">
              <a:lnSpc>
                <a:spcPct val="115000"/>
              </a:lnSpc>
              <a:spcBef>
                <a:spcPts val="0"/>
              </a:spcBef>
              <a:spcAft>
                <a:spcPts val="0"/>
              </a:spcAft>
              <a:buClr>
                <a:schemeClr val="dk2"/>
              </a:buClr>
              <a:buSzPts val="1300"/>
              <a:buChar char="●"/>
            </a:pPr>
            <a:r>
              <a:rPr lang="en" sz="1800" u="sng"/>
              <a:t>NIST 800-53 </a:t>
            </a:r>
            <a:r>
              <a:rPr lang="en" sz="1800"/>
              <a:t>- Enhances physical and logical security.</a:t>
            </a:r>
            <a:endParaRPr sz="1800"/>
          </a:p>
          <a:p>
            <a:pPr indent="-311150" lvl="0" marL="457200" rtl="0" algn="l">
              <a:lnSpc>
                <a:spcPct val="115000"/>
              </a:lnSpc>
              <a:spcBef>
                <a:spcPts val="0"/>
              </a:spcBef>
              <a:spcAft>
                <a:spcPts val="0"/>
              </a:spcAft>
              <a:buClr>
                <a:schemeClr val="dk2"/>
              </a:buClr>
              <a:buSzPts val="1300"/>
              <a:buChar char="●"/>
            </a:pPr>
            <a:r>
              <a:rPr lang="en" sz="1800" u="sng"/>
              <a:t>CIS benchmarks</a:t>
            </a:r>
            <a:r>
              <a:rPr lang="en" sz="1800"/>
              <a:t> -  Hardens instances to address the Center for Internet Security checklists.</a:t>
            </a:r>
            <a:endParaRPr sz="1800"/>
          </a:p>
        </p:txBody>
      </p:sp>
      <p:sp>
        <p:nvSpPr>
          <p:cNvPr id="920" name="Google Shape;920;p80"/>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571075" y="0"/>
            <a:ext cx="11037600" cy="80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GovCloud 101</a:t>
            </a:r>
            <a:endParaRPr/>
          </a:p>
        </p:txBody>
      </p:sp>
      <p:sp>
        <p:nvSpPr>
          <p:cNvPr id="495" name="Google Shape;495;p63"/>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96" name="Google Shape;496;p63"/>
          <p:cNvGraphicFramePr/>
          <p:nvPr/>
        </p:nvGraphicFramePr>
        <p:xfrm>
          <a:off x="614913" y="1087763"/>
          <a:ext cx="3000000" cy="3000000"/>
        </p:xfrm>
        <a:graphic>
          <a:graphicData uri="http://schemas.openxmlformats.org/drawingml/2006/table">
            <a:tbl>
              <a:tblPr>
                <a:noFill/>
                <a:tableStyleId>{43299F3A-BC81-4239-B7C5-78FC2E56EEA8}</a:tableStyleId>
              </a:tblPr>
              <a:tblGrid>
                <a:gridCol w="9436375"/>
              </a:tblGrid>
              <a:tr h="443225">
                <a:tc>
                  <a:txBody>
                    <a:bodyPr/>
                    <a:lstStyle/>
                    <a:p>
                      <a:pPr indent="0" lvl="0" marL="0" rtl="0" algn="l">
                        <a:spcBef>
                          <a:spcPts val="0"/>
                        </a:spcBef>
                        <a:spcAft>
                          <a:spcPts val="0"/>
                        </a:spcAft>
                        <a:buNone/>
                      </a:pPr>
                      <a:r>
                        <a:rPr lang="en"/>
                        <a:t>Topics</a:t>
                      </a:r>
                      <a:endParaRPr/>
                    </a:p>
                  </a:txBody>
                  <a:tcPr marT="91425" marB="91425" marR="91425" marL="91425">
                    <a:solidFill>
                      <a:srgbClr val="FFD966"/>
                    </a:solidFill>
                  </a:tcPr>
                </a:tc>
              </a:tr>
              <a:tr h="4273325">
                <a:tc>
                  <a:txBody>
                    <a:bodyPr/>
                    <a:lstStyle/>
                    <a:p>
                      <a:pPr indent="-330200" lvl="0" marL="457200" rtl="0" algn="l">
                        <a:spcBef>
                          <a:spcPts val="1100"/>
                        </a:spcBef>
                        <a:spcAft>
                          <a:spcPts val="0"/>
                        </a:spcAft>
                        <a:buClr>
                          <a:srgbClr val="434343"/>
                        </a:buClr>
                        <a:buSzPts val="1600"/>
                        <a:buChar char="●"/>
                      </a:pPr>
                      <a:r>
                        <a:rPr lang="en" sz="1900">
                          <a:solidFill>
                            <a:schemeClr val="accent2"/>
                          </a:solidFill>
                          <a:latin typeface="Salesforce Sans"/>
                          <a:ea typeface="Salesforce Sans"/>
                          <a:cs typeface="Salesforce Sans"/>
                          <a:sym typeface="Salesforce Sans"/>
                        </a:rPr>
                        <a:t>What is MuleSoft GovCloud (iPaaS)?</a:t>
                      </a:r>
                      <a:endParaRPr sz="1900">
                        <a:solidFill>
                          <a:schemeClr val="accent2"/>
                        </a:solidFill>
                        <a:latin typeface="Salesforce Sans"/>
                        <a:ea typeface="Salesforce Sans"/>
                        <a:cs typeface="Salesforce Sans"/>
                        <a:sym typeface="Salesforce Sans"/>
                      </a:endParaRPr>
                    </a:p>
                    <a:p>
                      <a:pPr indent="-330200" lvl="0" marL="457200" rtl="0" algn="l">
                        <a:spcBef>
                          <a:spcPts val="0"/>
                        </a:spcBef>
                        <a:spcAft>
                          <a:spcPts val="0"/>
                        </a:spcAft>
                        <a:buClr>
                          <a:srgbClr val="434343"/>
                        </a:buClr>
                        <a:buSzPts val="1600"/>
                        <a:buChar char="●"/>
                      </a:pPr>
                      <a:r>
                        <a:rPr lang="en" sz="1900">
                          <a:solidFill>
                            <a:schemeClr val="accent2"/>
                          </a:solidFill>
                          <a:latin typeface="Salesforce Sans"/>
                          <a:ea typeface="Salesforce Sans"/>
                          <a:cs typeface="Salesforce Sans"/>
                          <a:sym typeface="Salesforce Sans"/>
                        </a:rPr>
                        <a:t>Business Groups, Environments, VPC &amp; DLB</a:t>
                      </a:r>
                      <a:endParaRPr sz="1900">
                        <a:solidFill>
                          <a:schemeClr val="accent2"/>
                        </a:solidFill>
                        <a:latin typeface="Salesforce Sans"/>
                        <a:ea typeface="Salesforce Sans"/>
                        <a:cs typeface="Salesforce Sans"/>
                        <a:sym typeface="Salesforce Sans"/>
                      </a:endParaRPr>
                    </a:p>
                    <a:p>
                      <a:pPr indent="-330200" lvl="0" marL="457200" rtl="0" algn="l">
                        <a:spcBef>
                          <a:spcPts val="0"/>
                        </a:spcBef>
                        <a:spcAft>
                          <a:spcPts val="0"/>
                        </a:spcAft>
                        <a:buClr>
                          <a:srgbClr val="434343"/>
                        </a:buClr>
                        <a:buSzPts val="1600"/>
                        <a:buFont typeface="Salesforce Sans"/>
                        <a:buChar char="●"/>
                      </a:pPr>
                      <a:r>
                        <a:rPr lang="en" sz="1900">
                          <a:solidFill>
                            <a:schemeClr val="accent2"/>
                          </a:solidFill>
                          <a:latin typeface="Salesforce Sans"/>
                          <a:ea typeface="Salesforce Sans"/>
                          <a:cs typeface="Salesforce Sans"/>
                          <a:sym typeface="Salesforce Sans"/>
                        </a:rPr>
                        <a:t>High Level Architecture</a:t>
                      </a:r>
                      <a:endParaRPr sz="1900">
                        <a:solidFill>
                          <a:schemeClr val="accent2"/>
                        </a:solidFill>
                        <a:latin typeface="Salesforce Sans"/>
                        <a:ea typeface="Salesforce Sans"/>
                        <a:cs typeface="Salesforce Sans"/>
                        <a:sym typeface="Salesforce Sans"/>
                      </a:endParaRPr>
                    </a:p>
                    <a:p>
                      <a:pPr indent="-330200" lvl="0" marL="457200" rtl="0" algn="l">
                        <a:spcBef>
                          <a:spcPts val="0"/>
                        </a:spcBef>
                        <a:spcAft>
                          <a:spcPts val="0"/>
                        </a:spcAft>
                        <a:buClr>
                          <a:srgbClr val="434343"/>
                        </a:buClr>
                        <a:buSzPts val="1600"/>
                        <a:buChar char="●"/>
                      </a:pPr>
                      <a:r>
                        <a:rPr lang="en" sz="1900">
                          <a:solidFill>
                            <a:schemeClr val="accent2"/>
                          </a:solidFill>
                          <a:latin typeface="Salesforce Sans"/>
                          <a:ea typeface="Salesforce Sans"/>
                          <a:cs typeface="Salesforce Sans"/>
                          <a:sym typeface="Salesforce Sans"/>
                        </a:rPr>
                        <a:t>API Lifecycle in GovCloud</a:t>
                      </a:r>
                      <a:endParaRPr sz="16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lt2"/>
                        </a:buClr>
                        <a:buSzPts val="1800"/>
                        <a:buChar char="○"/>
                      </a:pPr>
                      <a:r>
                        <a:rPr lang="en" sz="1800">
                          <a:solidFill>
                            <a:schemeClr val="accent2"/>
                          </a:solidFill>
                          <a:latin typeface="Salesforce Sans"/>
                          <a:ea typeface="Salesforce Sans"/>
                          <a:cs typeface="Salesforce Sans"/>
                          <a:sym typeface="Salesforce Sans"/>
                        </a:rPr>
                        <a:t>Identity &amp; Access Management (SSO, Roles)</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lt2"/>
                        </a:buClr>
                        <a:buSzPts val="1800"/>
                        <a:buChar char="○"/>
                      </a:pPr>
                      <a:r>
                        <a:rPr lang="en" sz="1800">
                          <a:solidFill>
                            <a:schemeClr val="accent2"/>
                          </a:solidFill>
                          <a:latin typeface="Salesforce Sans"/>
                          <a:ea typeface="Salesforce Sans"/>
                          <a:cs typeface="Salesforce Sans"/>
                          <a:sym typeface="Salesforce Sans"/>
                        </a:rPr>
                        <a:t>Design Center</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lt2"/>
                        </a:buClr>
                        <a:buSzPts val="1800"/>
                        <a:buChar char="○"/>
                      </a:pPr>
                      <a:r>
                        <a:rPr lang="en" sz="1800">
                          <a:solidFill>
                            <a:schemeClr val="accent2"/>
                          </a:solidFill>
                          <a:latin typeface="Salesforce Sans"/>
                          <a:ea typeface="Salesforce Sans"/>
                          <a:cs typeface="Salesforce Sans"/>
                          <a:sym typeface="Salesforce Sans"/>
                        </a:rPr>
                        <a:t>Exchange (Private &amp; Public Portal)</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lt2"/>
                        </a:buClr>
                        <a:buSzPts val="1800"/>
                        <a:buChar char="○"/>
                      </a:pPr>
                      <a:r>
                        <a:rPr lang="en" sz="1800">
                          <a:solidFill>
                            <a:schemeClr val="accent2"/>
                          </a:solidFill>
                          <a:latin typeface="Salesforce Sans"/>
                          <a:ea typeface="Salesforce Sans"/>
                          <a:cs typeface="Salesforce Sans"/>
                          <a:sym typeface="Salesforce Sans"/>
                        </a:rPr>
                        <a:t>API Manager</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lt2"/>
                        </a:buClr>
                        <a:buSzPts val="1800"/>
                        <a:buChar char="○"/>
                      </a:pPr>
                      <a:r>
                        <a:rPr lang="en" sz="1800">
                          <a:solidFill>
                            <a:schemeClr val="accent2"/>
                          </a:solidFill>
                          <a:latin typeface="Salesforce Sans"/>
                          <a:ea typeface="Salesforce Sans"/>
                          <a:cs typeface="Salesforce Sans"/>
                          <a:sym typeface="Salesforce Sans"/>
                        </a:rPr>
                        <a:t>Runtime Manager</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accent2"/>
                        </a:buClr>
                        <a:buSzPts val="1800"/>
                        <a:buFont typeface="Salesforce Sans"/>
                        <a:buChar char="○"/>
                      </a:pPr>
                      <a:r>
                        <a:rPr lang="en" sz="1800">
                          <a:solidFill>
                            <a:schemeClr val="accent2"/>
                          </a:solidFill>
                          <a:latin typeface="Salesforce Sans"/>
                          <a:ea typeface="Salesforce Sans"/>
                          <a:cs typeface="Salesforce Sans"/>
                          <a:sym typeface="Salesforce Sans"/>
                        </a:rPr>
                        <a:t>Security</a:t>
                      </a:r>
                      <a:endParaRPr sz="1800">
                        <a:solidFill>
                          <a:schemeClr val="accent2"/>
                        </a:solidFill>
                        <a:latin typeface="Salesforce Sans"/>
                        <a:ea typeface="Salesforce Sans"/>
                        <a:cs typeface="Salesforce Sans"/>
                        <a:sym typeface="Salesforce Sans"/>
                      </a:endParaRPr>
                    </a:p>
                    <a:p>
                      <a:pPr indent="-342900" lvl="1" marL="914400" rtl="0" algn="l">
                        <a:spcBef>
                          <a:spcPts val="0"/>
                        </a:spcBef>
                        <a:spcAft>
                          <a:spcPts val="0"/>
                        </a:spcAft>
                        <a:buClr>
                          <a:schemeClr val="accent2"/>
                        </a:buClr>
                        <a:buSzPts val="1800"/>
                        <a:buFont typeface="Salesforce Sans"/>
                        <a:buChar char="○"/>
                      </a:pPr>
                      <a:r>
                        <a:rPr lang="en" sz="1800">
                          <a:solidFill>
                            <a:srgbClr val="434343"/>
                          </a:solidFill>
                          <a:latin typeface="Salesforce Sans"/>
                          <a:ea typeface="Salesforce Sans"/>
                          <a:cs typeface="Salesforce Sans"/>
                          <a:sym typeface="Salesforce Sans"/>
                        </a:rPr>
                        <a:t>Logging, Alerts &amp; Analytics</a:t>
                      </a:r>
                      <a:endParaRPr sz="1900">
                        <a:solidFill>
                          <a:schemeClr val="accent2"/>
                        </a:solidFill>
                        <a:latin typeface="Salesforce Sans"/>
                        <a:ea typeface="Salesforce Sans"/>
                        <a:cs typeface="Salesforce Sans"/>
                        <a:sym typeface="Salesforce Sans"/>
                      </a:endParaRPr>
                    </a:p>
                    <a:p>
                      <a:pPr indent="-330200" lvl="0" marL="457200" rtl="0" algn="l">
                        <a:spcBef>
                          <a:spcPts val="0"/>
                        </a:spcBef>
                        <a:spcAft>
                          <a:spcPts val="0"/>
                        </a:spcAft>
                        <a:buClr>
                          <a:schemeClr val="accent2"/>
                        </a:buClr>
                        <a:buSzPts val="1600"/>
                        <a:buFont typeface="Salesforce Sans"/>
                        <a:buChar char="●"/>
                      </a:pPr>
                      <a:r>
                        <a:rPr lang="en" sz="1900">
                          <a:solidFill>
                            <a:schemeClr val="accent2"/>
                          </a:solidFill>
                          <a:latin typeface="Salesforce Sans"/>
                          <a:ea typeface="Salesforce Sans"/>
                          <a:cs typeface="Salesforce Sans"/>
                          <a:sym typeface="Salesforce Sans"/>
                        </a:rPr>
                        <a:t>CI/CD in GovCloud (use internal mule setup)</a:t>
                      </a:r>
                      <a:endParaRPr sz="1900">
                        <a:solidFill>
                          <a:schemeClr val="accent2"/>
                        </a:solidFill>
                        <a:latin typeface="Salesforce Sans"/>
                        <a:ea typeface="Salesforce Sans"/>
                        <a:cs typeface="Salesforce Sans"/>
                        <a:sym typeface="Salesforce Sans"/>
                      </a:endParaRPr>
                    </a:p>
                    <a:p>
                      <a:pPr indent="-330200" lvl="0" marL="457200" rtl="0" algn="l">
                        <a:spcBef>
                          <a:spcPts val="0"/>
                        </a:spcBef>
                        <a:spcAft>
                          <a:spcPts val="0"/>
                        </a:spcAft>
                        <a:buClr>
                          <a:schemeClr val="accent2"/>
                        </a:buClr>
                        <a:buSzPts val="1600"/>
                        <a:buFont typeface="Salesforce Sans"/>
                        <a:buChar char="●"/>
                      </a:pPr>
                      <a:r>
                        <a:rPr lang="en" sz="1900">
                          <a:solidFill>
                            <a:schemeClr val="accent2"/>
                          </a:solidFill>
                          <a:latin typeface="Salesforce Sans"/>
                          <a:ea typeface="Salesforce Sans"/>
                          <a:cs typeface="Salesforce Sans"/>
                          <a:sym typeface="Salesforce Sans"/>
                        </a:rPr>
                        <a:t>How to get access to GovCloud?</a:t>
                      </a:r>
                      <a:endParaRPr sz="1900">
                        <a:solidFill>
                          <a:schemeClr val="accent2"/>
                        </a:solidFill>
                        <a:latin typeface="Salesforce Sans"/>
                        <a:ea typeface="Salesforce Sans"/>
                        <a:cs typeface="Salesforce Sans"/>
                        <a:sym typeface="Salesforce Sans"/>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5" name="Shape 925"/>
        <p:cNvGrpSpPr/>
        <p:nvPr/>
      </p:nvGrpSpPr>
      <p:grpSpPr>
        <a:xfrm>
          <a:off x="0" y="0"/>
          <a:ext cx="0" cy="0"/>
          <a:chOff x="0" y="0"/>
          <a:chExt cx="0" cy="0"/>
        </a:xfrm>
      </p:grpSpPr>
      <p:sp>
        <p:nvSpPr>
          <p:cNvPr id="926" name="Google Shape;926;p81"/>
          <p:cNvSpPr txBox="1"/>
          <p:nvPr>
            <p:ph type="title"/>
          </p:nvPr>
        </p:nvSpPr>
        <p:spPr>
          <a:xfrm>
            <a:off x="494934" y="139703"/>
            <a:ext cx="11037600" cy="990000"/>
          </a:xfrm>
          <a:prstGeom prst="rect">
            <a:avLst/>
          </a:prstGeom>
          <a:noFill/>
          <a:ln>
            <a:noFill/>
          </a:ln>
        </p:spPr>
        <p:txBody>
          <a:bodyPr anchorCtr="0" anchor="ctr" bIns="0" lIns="0" spcFirstLastPara="1" rIns="0" wrap="square" tIns="0">
            <a:noAutofit/>
          </a:bodyPr>
          <a:lstStyle/>
          <a:p>
            <a:pPr indent="0" lvl="0" marL="0" rtl="0" algn="l">
              <a:lnSpc>
                <a:spcPct val="114285"/>
              </a:lnSpc>
              <a:spcBef>
                <a:spcPts val="0"/>
              </a:spcBef>
              <a:spcAft>
                <a:spcPts val="0"/>
              </a:spcAft>
              <a:buSzPts val="3000"/>
              <a:buNone/>
            </a:pPr>
            <a:r>
              <a:rPr lang="en" sz="3100">
                <a:solidFill>
                  <a:schemeClr val="dk1"/>
                </a:solidFill>
                <a:latin typeface="Arial"/>
                <a:ea typeface="Arial"/>
                <a:cs typeface="Arial"/>
                <a:sym typeface="Arial"/>
              </a:rPr>
              <a:t>Layered Security Model</a:t>
            </a:r>
            <a:endParaRPr sz="3100">
              <a:solidFill>
                <a:schemeClr val="dk1"/>
              </a:solidFill>
              <a:latin typeface="Arial"/>
              <a:ea typeface="Arial"/>
              <a:cs typeface="Arial"/>
              <a:sym typeface="Arial"/>
            </a:endParaRPr>
          </a:p>
        </p:txBody>
      </p:sp>
      <p:pic>
        <p:nvPicPr>
          <p:cNvPr id="927" name="Google Shape;927;p81"/>
          <p:cNvPicPr preferRelativeResize="0"/>
          <p:nvPr/>
        </p:nvPicPr>
        <p:blipFill rotWithShape="1">
          <a:blip r:embed="rId3">
            <a:alphaModFix/>
          </a:blip>
          <a:srcRect b="0" l="0" r="0" t="0"/>
          <a:stretch/>
        </p:blipFill>
        <p:spPr>
          <a:xfrm>
            <a:off x="6172777" y="3391774"/>
            <a:ext cx="4745095" cy="2623652"/>
          </a:xfrm>
          <a:prstGeom prst="rect">
            <a:avLst/>
          </a:prstGeom>
          <a:noFill/>
          <a:ln>
            <a:noFill/>
          </a:ln>
        </p:spPr>
      </p:pic>
      <p:pic>
        <p:nvPicPr>
          <p:cNvPr id="928" name="Google Shape;928;p81"/>
          <p:cNvPicPr preferRelativeResize="0"/>
          <p:nvPr/>
        </p:nvPicPr>
        <p:blipFill rotWithShape="1">
          <a:blip r:embed="rId4">
            <a:alphaModFix/>
          </a:blip>
          <a:srcRect b="0" l="0" r="0" t="0"/>
          <a:stretch/>
        </p:blipFill>
        <p:spPr>
          <a:xfrm>
            <a:off x="6089900" y="2644063"/>
            <a:ext cx="5017476" cy="2560187"/>
          </a:xfrm>
          <a:prstGeom prst="rect">
            <a:avLst/>
          </a:prstGeom>
          <a:noFill/>
          <a:ln>
            <a:noFill/>
          </a:ln>
        </p:spPr>
      </p:pic>
      <p:pic>
        <p:nvPicPr>
          <p:cNvPr id="929" name="Google Shape;929;p81"/>
          <p:cNvPicPr preferRelativeResize="0"/>
          <p:nvPr/>
        </p:nvPicPr>
        <p:blipFill rotWithShape="1">
          <a:blip r:embed="rId5">
            <a:alphaModFix/>
          </a:blip>
          <a:srcRect b="0" l="0" r="0" t="0"/>
          <a:stretch/>
        </p:blipFill>
        <p:spPr>
          <a:xfrm>
            <a:off x="6018557" y="1801900"/>
            <a:ext cx="5028918" cy="2560176"/>
          </a:xfrm>
          <a:prstGeom prst="rect">
            <a:avLst/>
          </a:prstGeom>
          <a:noFill/>
          <a:ln>
            <a:noFill/>
          </a:ln>
        </p:spPr>
      </p:pic>
      <p:pic>
        <p:nvPicPr>
          <p:cNvPr id="930" name="Google Shape;930;p81"/>
          <p:cNvPicPr preferRelativeResize="0"/>
          <p:nvPr/>
        </p:nvPicPr>
        <p:blipFill rotWithShape="1">
          <a:blip r:embed="rId6">
            <a:alphaModFix/>
          </a:blip>
          <a:srcRect b="0" l="0" r="0" t="0"/>
          <a:stretch/>
        </p:blipFill>
        <p:spPr>
          <a:xfrm>
            <a:off x="6089900" y="950632"/>
            <a:ext cx="4827975" cy="2657518"/>
          </a:xfrm>
          <a:prstGeom prst="rect">
            <a:avLst/>
          </a:prstGeom>
          <a:noFill/>
          <a:ln>
            <a:noFill/>
          </a:ln>
        </p:spPr>
      </p:pic>
      <p:sp>
        <p:nvSpPr>
          <p:cNvPr id="931" name="Google Shape;931;p81"/>
          <p:cNvSpPr txBox="1"/>
          <p:nvPr/>
        </p:nvSpPr>
        <p:spPr>
          <a:xfrm>
            <a:off x="190076" y="1541458"/>
            <a:ext cx="5497500" cy="276600"/>
          </a:xfrm>
          <a:prstGeom prst="rect">
            <a:avLst/>
          </a:prstGeom>
          <a:noFill/>
          <a:ln>
            <a:noFill/>
          </a:ln>
        </p:spPr>
        <p:txBody>
          <a:bodyPr anchorCtr="0" anchor="ctr" bIns="0" lIns="0" spcFirstLastPara="1" rIns="0" wrap="square" tIns="0">
            <a:noAutofit/>
          </a:bodyPr>
          <a:lstStyle/>
          <a:p>
            <a:pPr indent="-338302" lvl="0" marL="456708" marR="0" rtl="0" algn="l">
              <a:lnSpc>
                <a:spcPct val="100000"/>
              </a:lnSpc>
              <a:spcBef>
                <a:spcPts val="0"/>
              </a:spcBef>
              <a:spcAft>
                <a:spcPts val="0"/>
              </a:spcAft>
              <a:buClr>
                <a:schemeClr val="accent5"/>
              </a:buClr>
              <a:buSzPts val="1400"/>
              <a:buFont typeface="Arial"/>
              <a:buChar char="●"/>
            </a:pPr>
            <a:r>
              <a:rPr b="0" i="0" lang="en" sz="1865" u="none" cap="none" strike="noStrike">
                <a:solidFill>
                  <a:schemeClr val="accent5"/>
                </a:solidFill>
                <a:latin typeface="Verdana"/>
                <a:ea typeface="Verdana"/>
                <a:cs typeface="Verdana"/>
                <a:sym typeface="Verdana"/>
              </a:rPr>
              <a:t>API level policies</a:t>
            </a:r>
            <a:br>
              <a:rPr b="0" i="0" lang="en" sz="1865" u="none" cap="none" strike="noStrike">
                <a:solidFill>
                  <a:schemeClr val="accent5"/>
                </a:solidFill>
                <a:latin typeface="Verdana"/>
                <a:ea typeface="Verdana"/>
                <a:cs typeface="Verdana"/>
                <a:sym typeface="Verdana"/>
              </a:rPr>
            </a:br>
            <a:r>
              <a:rPr b="0" i="0" lang="en" sz="1199" u="none" cap="none" strike="noStrike">
                <a:solidFill>
                  <a:schemeClr val="accent5"/>
                </a:solidFill>
                <a:latin typeface="Verdana"/>
                <a:ea typeface="Verdana"/>
                <a:cs typeface="Verdana"/>
                <a:sym typeface="Verdana"/>
              </a:rPr>
              <a:t>Security, QoS, Compliance, Transformation, Troubleshooting, ...</a:t>
            </a:r>
            <a:endParaRPr b="0" i="0" sz="1199" u="none" cap="none" strike="noStrike">
              <a:solidFill>
                <a:schemeClr val="accent5"/>
              </a:solidFill>
              <a:latin typeface="Verdana"/>
              <a:ea typeface="Verdana"/>
              <a:cs typeface="Verdana"/>
              <a:sym typeface="Verdana"/>
            </a:endParaRPr>
          </a:p>
        </p:txBody>
      </p:sp>
      <p:sp>
        <p:nvSpPr>
          <p:cNvPr id="932" name="Google Shape;932;p81"/>
          <p:cNvSpPr txBox="1"/>
          <p:nvPr/>
        </p:nvSpPr>
        <p:spPr>
          <a:xfrm>
            <a:off x="190070" y="2556400"/>
            <a:ext cx="5545200" cy="276600"/>
          </a:xfrm>
          <a:prstGeom prst="rect">
            <a:avLst/>
          </a:prstGeom>
          <a:noFill/>
          <a:ln>
            <a:noFill/>
          </a:ln>
        </p:spPr>
        <p:txBody>
          <a:bodyPr anchorCtr="0" anchor="ctr" bIns="0" lIns="0" spcFirstLastPara="1" rIns="0" wrap="square" tIns="0">
            <a:noAutofit/>
          </a:bodyPr>
          <a:lstStyle/>
          <a:p>
            <a:pPr indent="-338302" lvl="0" marL="456708" marR="0" rtl="0" algn="l">
              <a:lnSpc>
                <a:spcPct val="100000"/>
              </a:lnSpc>
              <a:spcBef>
                <a:spcPts val="0"/>
              </a:spcBef>
              <a:spcAft>
                <a:spcPts val="0"/>
              </a:spcAft>
              <a:buClr>
                <a:schemeClr val="accent6"/>
              </a:buClr>
              <a:buSzPts val="1400"/>
              <a:buFont typeface="Arial"/>
              <a:buChar char="●"/>
            </a:pPr>
            <a:r>
              <a:rPr b="0" i="0" lang="en" sz="1865" u="none" cap="none" strike="noStrike">
                <a:solidFill>
                  <a:schemeClr val="accent6"/>
                </a:solidFill>
                <a:latin typeface="Verdana"/>
                <a:ea typeface="Verdana"/>
                <a:cs typeface="Verdana"/>
                <a:sym typeface="Verdana"/>
              </a:rPr>
              <a:t>Automated policies</a:t>
            </a:r>
            <a:br>
              <a:rPr b="0" i="0" lang="en" sz="1865" u="none" cap="none" strike="noStrike">
                <a:solidFill>
                  <a:schemeClr val="accent6"/>
                </a:solidFill>
                <a:latin typeface="Verdana"/>
                <a:ea typeface="Verdana"/>
                <a:cs typeface="Verdana"/>
                <a:sym typeface="Verdana"/>
              </a:rPr>
            </a:br>
            <a:r>
              <a:rPr b="0" i="0" lang="en" sz="1199" u="none" cap="none" strike="noStrike">
                <a:solidFill>
                  <a:schemeClr val="accent6"/>
                </a:solidFill>
                <a:latin typeface="Verdana"/>
                <a:ea typeface="Verdana"/>
                <a:cs typeface="Verdana"/>
                <a:sym typeface="Verdana"/>
              </a:rPr>
              <a:t>Security, QoS, Compliance, Transformation, Troubleshooting, ...</a:t>
            </a:r>
            <a:endParaRPr b="0" i="0" sz="1199" u="none" cap="none" strike="noStrike">
              <a:solidFill>
                <a:schemeClr val="accent6"/>
              </a:solidFill>
              <a:latin typeface="Verdana"/>
              <a:ea typeface="Verdana"/>
              <a:cs typeface="Verdana"/>
              <a:sym typeface="Verdana"/>
            </a:endParaRPr>
          </a:p>
        </p:txBody>
      </p:sp>
      <p:sp>
        <p:nvSpPr>
          <p:cNvPr id="933" name="Google Shape;933;p81"/>
          <p:cNvSpPr txBox="1"/>
          <p:nvPr/>
        </p:nvSpPr>
        <p:spPr>
          <a:xfrm>
            <a:off x="179087" y="5722640"/>
            <a:ext cx="5545200" cy="327600"/>
          </a:xfrm>
          <a:prstGeom prst="rect">
            <a:avLst/>
          </a:prstGeom>
          <a:noFill/>
          <a:ln>
            <a:noFill/>
          </a:ln>
        </p:spPr>
        <p:txBody>
          <a:bodyPr anchorCtr="0" anchor="ctr" bIns="0" lIns="0" spcFirstLastPara="1" rIns="0" wrap="square" tIns="0">
            <a:noAutofit/>
          </a:bodyPr>
          <a:lstStyle/>
          <a:p>
            <a:pPr indent="-338302" lvl="0" marL="456708" marR="0" rtl="0" algn="l">
              <a:lnSpc>
                <a:spcPct val="100000"/>
              </a:lnSpc>
              <a:spcBef>
                <a:spcPts val="0"/>
              </a:spcBef>
              <a:spcAft>
                <a:spcPts val="0"/>
              </a:spcAft>
              <a:buClr>
                <a:schemeClr val="accent4"/>
              </a:buClr>
              <a:buSzPts val="1400"/>
              <a:buFont typeface="Verdana"/>
              <a:buChar char="●"/>
            </a:pPr>
            <a:r>
              <a:rPr b="0" i="0" lang="en" sz="1865" u="none" cap="none" strike="noStrike">
                <a:solidFill>
                  <a:schemeClr val="accent4"/>
                </a:solidFill>
                <a:latin typeface="Verdana"/>
                <a:ea typeface="Verdana"/>
                <a:cs typeface="Verdana"/>
                <a:sym typeface="Verdana"/>
              </a:rPr>
              <a:t>API implementation = “business logic”</a:t>
            </a:r>
            <a:endParaRPr b="0" i="0" sz="1865" u="none" cap="none" strike="noStrike">
              <a:solidFill>
                <a:schemeClr val="accent4"/>
              </a:solidFill>
              <a:latin typeface="Verdana"/>
              <a:ea typeface="Verdana"/>
              <a:cs typeface="Verdana"/>
              <a:sym typeface="Verdana"/>
            </a:endParaRPr>
          </a:p>
        </p:txBody>
      </p:sp>
      <p:sp>
        <p:nvSpPr>
          <p:cNvPr id="934" name="Google Shape;934;p81"/>
          <p:cNvSpPr txBox="1"/>
          <p:nvPr/>
        </p:nvSpPr>
        <p:spPr>
          <a:xfrm>
            <a:off x="179075" y="3504399"/>
            <a:ext cx="5545200" cy="1699800"/>
          </a:xfrm>
          <a:prstGeom prst="rect">
            <a:avLst/>
          </a:prstGeom>
          <a:noFill/>
          <a:ln>
            <a:noFill/>
          </a:ln>
        </p:spPr>
        <p:txBody>
          <a:bodyPr anchorCtr="0" anchor="ctr" bIns="0" lIns="0" spcFirstLastPara="1" rIns="0" wrap="square" tIns="0">
            <a:noAutofit/>
          </a:bodyPr>
          <a:lstStyle/>
          <a:p>
            <a:pPr indent="-331952" lvl="0" marL="456708" marR="0" rtl="0" algn="l">
              <a:lnSpc>
                <a:spcPct val="100000"/>
              </a:lnSpc>
              <a:spcBef>
                <a:spcPts val="0"/>
              </a:spcBef>
              <a:spcAft>
                <a:spcPts val="0"/>
              </a:spcAft>
              <a:buClr>
                <a:schemeClr val="lt2"/>
              </a:buClr>
              <a:buSzPts val="1300"/>
              <a:buFont typeface="Verdana"/>
              <a:buChar char="●"/>
            </a:pPr>
            <a:r>
              <a:rPr b="0" i="0" lang="en" sz="1765" u="none" cap="none" strike="noStrike">
                <a:solidFill>
                  <a:schemeClr val="accent4"/>
                </a:solidFill>
                <a:latin typeface="Verdana"/>
                <a:ea typeface="Verdana"/>
                <a:cs typeface="Verdana"/>
                <a:sym typeface="Verdana"/>
              </a:rPr>
              <a:t>Integrated with Identity Mgmt System</a:t>
            </a:r>
            <a:endParaRPr b="0" i="0" sz="1765" u="none" cap="none" strike="noStrike">
              <a:solidFill>
                <a:schemeClr val="accent4"/>
              </a:solidFill>
              <a:latin typeface="Verdana"/>
              <a:ea typeface="Verdana"/>
              <a:cs typeface="Verdana"/>
              <a:sym typeface="Verdana"/>
            </a:endParaRPr>
          </a:p>
          <a:p>
            <a:pPr indent="-331952" lvl="0" marL="456708" marR="0" rtl="0" algn="l">
              <a:lnSpc>
                <a:spcPct val="100000"/>
              </a:lnSpc>
              <a:spcBef>
                <a:spcPts val="0"/>
              </a:spcBef>
              <a:spcAft>
                <a:spcPts val="0"/>
              </a:spcAft>
              <a:buClr>
                <a:schemeClr val="lt2"/>
              </a:buClr>
              <a:buSzPts val="1300"/>
              <a:buFont typeface="Verdana"/>
              <a:buChar char="●"/>
            </a:pPr>
            <a:r>
              <a:rPr lang="en" sz="1765">
                <a:solidFill>
                  <a:schemeClr val="accent4"/>
                </a:solidFill>
                <a:latin typeface="Verdana"/>
                <a:ea typeface="Verdana"/>
                <a:cs typeface="Verdana"/>
                <a:sym typeface="Verdana"/>
              </a:rPr>
              <a:t>Security Scans</a:t>
            </a:r>
            <a:endParaRPr sz="1765">
              <a:solidFill>
                <a:schemeClr val="accent4"/>
              </a:solidFill>
              <a:latin typeface="Verdana"/>
              <a:ea typeface="Verdana"/>
              <a:cs typeface="Verdana"/>
              <a:sym typeface="Verdana"/>
            </a:endParaRPr>
          </a:p>
          <a:p>
            <a:pPr indent="-331952" lvl="0" marL="456708" marR="0" rtl="0" algn="l">
              <a:lnSpc>
                <a:spcPct val="100000"/>
              </a:lnSpc>
              <a:spcBef>
                <a:spcPts val="0"/>
              </a:spcBef>
              <a:spcAft>
                <a:spcPts val="0"/>
              </a:spcAft>
              <a:buClr>
                <a:schemeClr val="lt2"/>
              </a:buClr>
              <a:buSzPts val="1300"/>
              <a:buFont typeface="Verdana"/>
              <a:buChar char="●"/>
            </a:pPr>
            <a:r>
              <a:rPr lang="en" sz="1765">
                <a:solidFill>
                  <a:schemeClr val="accent4"/>
                </a:solidFill>
                <a:latin typeface="Verdana"/>
                <a:ea typeface="Verdana"/>
                <a:cs typeface="Verdana"/>
                <a:sym typeface="Verdana"/>
              </a:rPr>
              <a:t>FIPS 140-2 Compliance (Encryption)</a:t>
            </a:r>
            <a:endParaRPr sz="1765">
              <a:solidFill>
                <a:schemeClr val="accent4"/>
              </a:solidFill>
              <a:latin typeface="Verdana"/>
              <a:ea typeface="Verdana"/>
              <a:cs typeface="Verdana"/>
              <a:sym typeface="Verdana"/>
            </a:endParaRPr>
          </a:p>
          <a:p>
            <a:pPr indent="-331952" lvl="0" marL="456708" marR="0" rtl="0" algn="l">
              <a:lnSpc>
                <a:spcPct val="100000"/>
              </a:lnSpc>
              <a:spcBef>
                <a:spcPts val="0"/>
              </a:spcBef>
              <a:spcAft>
                <a:spcPts val="0"/>
              </a:spcAft>
              <a:buClr>
                <a:schemeClr val="lt2"/>
              </a:buClr>
              <a:buSzPts val="1300"/>
              <a:buFont typeface="Verdana"/>
              <a:buChar char="●"/>
            </a:pPr>
            <a:r>
              <a:rPr b="0" i="0" lang="en" sz="1765" u="none" cap="none" strike="noStrike">
                <a:solidFill>
                  <a:schemeClr val="accent4"/>
                </a:solidFill>
                <a:latin typeface="Verdana"/>
                <a:ea typeface="Verdana"/>
                <a:cs typeface="Verdana"/>
                <a:sym typeface="Verdana"/>
              </a:rPr>
              <a:t>Response plans, etc</a:t>
            </a:r>
            <a:endParaRPr b="0" i="0" sz="1765" u="none" cap="none" strike="noStrike">
              <a:solidFill>
                <a:schemeClr val="accent4"/>
              </a:solidFill>
              <a:latin typeface="Verdana"/>
              <a:ea typeface="Verdana"/>
              <a:cs typeface="Verdana"/>
              <a:sym typeface="Verdana"/>
            </a:endParaRPr>
          </a:p>
        </p:txBody>
      </p:sp>
      <p:sp>
        <p:nvSpPr>
          <p:cNvPr id="935" name="Google Shape;935;p81"/>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9" name="Shape 939"/>
        <p:cNvGrpSpPr/>
        <p:nvPr/>
      </p:nvGrpSpPr>
      <p:grpSpPr>
        <a:xfrm>
          <a:off x="0" y="0"/>
          <a:ext cx="0" cy="0"/>
          <a:chOff x="0" y="0"/>
          <a:chExt cx="0" cy="0"/>
        </a:xfrm>
      </p:grpSpPr>
      <p:sp>
        <p:nvSpPr>
          <p:cNvPr id="940" name="Google Shape;940;p82"/>
          <p:cNvSpPr txBox="1"/>
          <p:nvPr>
            <p:ph type="title"/>
          </p:nvPr>
        </p:nvSpPr>
        <p:spPr>
          <a:xfrm>
            <a:off x="494934" y="139703"/>
            <a:ext cx="11037600" cy="990000"/>
          </a:xfrm>
          <a:prstGeom prst="rect">
            <a:avLst/>
          </a:prstGeom>
          <a:noFill/>
          <a:ln>
            <a:noFill/>
          </a:ln>
        </p:spPr>
        <p:txBody>
          <a:bodyPr anchorCtr="0" anchor="ctr" bIns="91325" lIns="91325" spcFirstLastPara="1" rIns="91325" wrap="square" tIns="91325">
            <a:noAutofit/>
          </a:bodyPr>
          <a:lstStyle/>
          <a:p>
            <a:pPr indent="0" lvl="0" marL="0" rtl="0" algn="l">
              <a:spcBef>
                <a:spcPts val="0"/>
              </a:spcBef>
              <a:spcAft>
                <a:spcPts val="0"/>
              </a:spcAft>
              <a:buNone/>
            </a:pPr>
            <a:r>
              <a:rPr lang="en"/>
              <a:t>How to secure an API/Service?</a:t>
            </a:r>
            <a:endParaRPr sz="2300"/>
          </a:p>
        </p:txBody>
      </p:sp>
      <p:grpSp>
        <p:nvGrpSpPr>
          <p:cNvPr id="941" name="Google Shape;941;p82"/>
          <p:cNvGrpSpPr/>
          <p:nvPr/>
        </p:nvGrpSpPr>
        <p:grpSpPr>
          <a:xfrm>
            <a:off x="9961707" y="1659998"/>
            <a:ext cx="616583" cy="616936"/>
            <a:chOff x="2338458" y="1644806"/>
            <a:chExt cx="462900" cy="463200"/>
          </a:xfrm>
        </p:grpSpPr>
        <p:sp>
          <p:nvSpPr>
            <p:cNvPr id="942" name="Google Shape;942;p82"/>
            <p:cNvSpPr/>
            <p:nvPr/>
          </p:nvSpPr>
          <p:spPr>
            <a:xfrm>
              <a:off x="2338458" y="1644806"/>
              <a:ext cx="462900" cy="463200"/>
            </a:xfrm>
            <a:prstGeom prst="ellipse">
              <a:avLst/>
            </a:prstGeom>
            <a:noFill/>
            <a:ln cap="flat" cmpd="sng" w="9525">
              <a:solidFill>
                <a:schemeClr val="lt2"/>
              </a:solidFill>
              <a:prstDash val="solid"/>
              <a:round/>
              <a:headEnd len="sm" w="sm" type="none"/>
              <a:tailEnd len="sm" w="sm" type="none"/>
            </a:ln>
          </p:spPr>
          <p:txBody>
            <a:bodyPr anchorCtr="0" anchor="ctr" bIns="91200" lIns="91200" spcFirstLastPara="1" rIns="91200" wrap="square" tIns="91200">
              <a:noAutofit/>
            </a:bodyPr>
            <a:lstStyle/>
            <a:p>
              <a:pPr indent="0" lvl="0" marL="0" marR="0" rtl="0" algn="l">
                <a:lnSpc>
                  <a:spcPct val="100000"/>
                </a:lnSpc>
                <a:spcBef>
                  <a:spcPts val="0"/>
                </a:spcBef>
                <a:spcAft>
                  <a:spcPts val="0"/>
                </a:spcAft>
                <a:buNone/>
              </a:pPr>
              <a:r>
                <a:t/>
              </a:r>
              <a:endParaRPr b="0" i="0" sz="1465" u="none" cap="none" strike="noStrike">
                <a:solidFill>
                  <a:srgbClr val="000000"/>
                </a:solidFill>
                <a:latin typeface="Arial"/>
                <a:ea typeface="Arial"/>
                <a:cs typeface="Arial"/>
                <a:sym typeface="Arial"/>
              </a:endParaRPr>
            </a:p>
          </p:txBody>
        </p:sp>
        <p:sp>
          <p:nvSpPr>
            <p:cNvPr id="943" name="Google Shape;943;p82"/>
            <p:cNvSpPr/>
            <p:nvPr/>
          </p:nvSpPr>
          <p:spPr>
            <a:xfrm>
              <a:off x="2460258" y="1715006"/>
              <a:ext cx="219300" cy="322800"/>
            </a:xfrm>
            <a:custGeom>
              <a:rect b="b" l="l" r="r" t="t"/>
              <a:pathLst>
                <a:path extrusionOk="0" h="120000" w="120000">
                  <a:moveTo>
                    <a:pt x="101538" y="0"/>
                  </a:moveTo>
                  <a:cubicBezTo>
                    <a:pt x="16923" y="0"/>
                    <a:pt x="16923" y="0"/>
                    <a:pt x="16923" y="0"/>
                  </a:cubicBezTo>
                  <a:cubicBezTo>
                    <a:pt x="7692" y="0"/>
                    <a:pt x="0" y="6260"/>
                    <a:pt x="0" y="12521"/>
                  </a:cubicBezTo>
                  <a:cubicBezTo>
                    <a:pt x="0" y="107478"/>
                    <a:pt x="0" y="107478"/>
                    <a:pt x="0" y="107478"/>
                  </a:cubicBezTo>
                  <a:cubicBezTo>
                    <a:pt x="0" y="114782"/>
                    <a:pt x="7692" y="120000"/>
                    <a:pt x="16923" y="120000"/>
                  </a:cubicBezTo>
                  <a:cubicBezTo>
                    <a:pt x="101538" y="120000"/>
                    <a:pt x="101538" y="120000"/>
                    <a:pt x="101538" y="120000"/>
                  </a:cubicBezTo>
                  <a:cubicBezTo>
                    <a:pt x="112307" y="120000"/>
                    <a:pt x="120000" y="114782"/>
                    <a:pt x="120000" y="107478"/>
                  </a:cubicBezTo>
                  <a:cubicBezTo>
                    <a:pt x="120000" y="12521"/>
                    <a:pt x="120000" y="12521"/>
                    <a:pt x="120000" y="12521"/>
                  </a:cubicBezTo>
                  <a:cubicBezTo>
                    <a:pt x="120000" y="6260"/>
                    <a:pt x="112307" y="0"/>
                    <a:pt x="101538" y="0"/>
                  </a:cubicBezTo>
                  <a:close/>
                  <a:moveTo>
                    <a:pt x="112307" y="107478"/>
                  </a:moveTo>
                  <a:cubicBezTo>
                    <a:pt x="112307" y="111652"/>
                    <a:pt x="107692" y="114782"/>
                    <a:pt x="101538" y="114782"/>
                  </a:cubicBezTo>
                  <a:cubicBezTo>
                    <a:pt x="16923" y="114782"/>
                    <a:pt x="16923" y="114782"/>
                    <a:pt x="16923" y="114782"/>
                  </a:cubicBezTo>
                  <a:cubicBezTo>
                    <a:pt x="12307" y="114782"/>
                    <a:pt x="7692" y="111652"/>
                    <a:pt x="7692" y="107478"/>
                  </a:cubicBezTo>
                  <a:cubicBezTo>
                    <a:pt x="7692" y="94956"/>
                    <a:pt x="7692" y="94956"/>
                    <a:pt x="7692" y="94956"/>
                  </a:cubicBezTo>
                  <a:cubicBezTo>
                    <a:pt x="112307" y="94956"/>
                    <a:pt x="112307" y="94956"/>
                    <a:pt x="112307" y="94956"/>
                  </a:cubicBezTo>
                  <a:lnTo>
                    <a:pt x="112307" y="107478"/>
                  </a:lnTo>
                  <a:close/>
                  <a:moveTo>
                    <a:pt x="112307" y="26086"/>
                  </a:moveTo>
                  <a:cubicBezTo>
                    <a:pt x="7692" y="26086"/>
                    <a:pt x="7692" y="26086"/>
                    <a:pt x="7692" y="26086"/>
                  </a:cubicBezTo>
                  <a:cubicBezTo>
                    <a:pt x="7692" y="12521"/>
                    <a:pt x="7692" y="12521"/>
                    <a:pt x="7692" y="12521"/>
                  </a:cubicBezTo>
                  <a:cubicBezTo>
                    <a:pt x="7692" y="9391"/>
                    <a:pt x="12307" y="6260"/>
                    <a:pt x="16923" y="6260"/>
                  </a:cubicBezTo>
                  <a:cubicBezTo>
                    <a:pt x="101538" y="6260"/>
                    <a:pt x="101538" y="6260"/>
                    <a:pt x="101538" y="6260"/>
                  </a:cubicBezTo>
                  <a:cubicBezTo>
                    <a:pt x="107692" y="6260"/>
                    <a:pt x="112307" y="9391"/>
                    <a:pt x="112307" y="12521"/>
                  </a:cubicBezTo>
                  <a:lnTo>
                    <a:pt x="112307" y="26086"/>
                  </a:lnTo>
                  <a:close/>
                  <a:moveTo>
                    <a:pt x="52307" y="104347"/>
                  </a:moveTo>
                  <a:cubicBezTo>
                    <a:pt x="52307" y="101217"/>
                    <a:pt x="55384" y="99130"/>
                    <a:pt x="60000" y="99130"/>
                  </a:cubicBezTo>
                  <a:cubicBezTo>
                    <a:pt x="64615" y="99130"/>
                    <a:pt x="67692" y="101217"/>
                    <a:pt x="67692" y="104347"/>
                  </a:cubicBezTo>
                  <a:cubicBezTo>
                    <a:pt x="67692" y="107478"/>
                    <a:pt x="64615" y="109565"/>
                    <a:pt x="60000" y="109565"/>
                  </a:cubicBezTo>
                  <a:cubicBezTo>
                    <a:pt x="55384" y="109565"/>
                    <a:pt x="52307" y="107478"/>
                    <a:pt x="52307" y="104347"/>
                  </a:cubicBezTo>
                  <a:close/>
                  <a:moveTo>
                    <a:pt x="46153" y="13565"/>
                  </a:moveTo>
                  <a:cubicBezTo>
                    <a:pt x="73846" y="13565"/>
                    <a:pt x="73846" y="13565"/>
                    <a:pt x="73846" y="13565"/>
                  </a:cubicBezTo>
                  <a:cubicBezTo>
                    <a:pt x="73846" y="17739"/>
                    <a:pt x="73846" y="17739"/>
                    <a:pt x="73846" y="17739"/>
                  </a:cubicBezTo>
                  <a:cubicBezTo>
                    <a:pt x="46153" y="17739"/>
                    <a:pt x="46153" y="17739"/>
                    <a:pt x="46153" y="17739"/>
                  </a:cubicBezTo>
                  <a:lnTo>
                    <a:pt x="46153" y="13565"/>
                  </a:lnTo>
                  <a:close/>
                </a:path>
              </a:pathLst>
            </a:custGeom>
            <a:solidFill>
              <a:srgbClr val="00A1DF"/>
            </a:solidFill>
            <a:ln>
              <a:noFill/>
            </a:ln>
          </p:spPr>
          <p:txBody>
            <a:bodyPr anchorCtr="0" anchor="t" bIns="60750" lIns="121600" spcFirstLastPara="1" rIns="121600" wrap="square" tIns="60750">
              <a:noAutofit/>
            </a:bodyPr>
            <a:lstStyle/>
            <a:p>
              <a:pPr indent="0" lvl="0" marL="0" marR="0" rtl="0" algn="l">
                <a:lnSpc>
                  <a:spcPct val="100000"/>
                </a:lnSpc>
                <a:spcBef>
                  <a:spcPts val="0"/>
                </a:spcBef>
                <a:spcAft>
                  <a:spcPts val="0"/>
                </a:spcAft>
                <a:buNone/>
              </a:pPr>
              <a:r>
                <a:t/>
              </a:r>
              <a:endParaRPr b="0" i="0" sz="1865" u="none" cap="none" strike="noStrike">
                <a:solidFill>
                  <a:schemeClr val="dk1"/>
                </a:solidFill>
                <a:latin typeface="Verdana"/>
                <a:ea typeface="Verdana"/>
                <a:cs typeface="Verdana"/>
                <a:sym typeface="Verdana"/>
              </a:endParaRPr>
            </a:p>
          </p:txBody>
        </p:sp>
      </p:grpSp>
      <p:sp>
        <p:nvSpPr>
          <p:cNvPr id="944" name="Google Shape;944;p82"/>
          <p:cNvSpPr txBox="1"/>
          <p:nvPr/>
        </p:nvSpPr>
        <p:spPr>
          <a:xfrm>
            <a:off x="9670420" y="6059438"/>
            <a:ext cx="1187700" cy="218100"/>
          </a:xfrm>
          <a:prstGeom prst="rect">
            <a:avLst/>
          </a:prstGeom>
          <a:noFill/>
          <a:ln>
            <a:noFill/>
          </a:ln>
        </p:spPr>
        <p:txBody>
          <a:bodyPr anchorCtr="0" anchor="t" bIns="47250" lIns="94500" spcFirstLastPara="1" rIns="94500" wrap="square" tIns="47250">
            <a:noAutofit/>
          </a:bodyPr>
          <a:lstStyle/>
          <a:p>
            <a:pPr indent="0" lvl="0" marL="0" marR="0" rtl="0" algn="ctr">
              <a:lnSpc>
                <a:spcPct val="100000"/>
              </a:lnSpc>
              <a:spcBef>
                <a:spcPts val="0"/>
              </a:spcBef>
              <a:spcAft>
                <a:spcPts val="0"/>
              </a:spcAft>
              <a:buNone/>
            </a:pPr>
            <a:r>
              <a:rPr b="0" i="0" lang="en" sz="1066" u="none" cap="none" strike="noStrike">
                <a:solidFill>
                  <a:schemeClr val="dk2"/>
                </a:solidFill>
                <a:latin typeface="Verdana"/>
                <a:ea typeface="Verdana"/>
                <a:cs typeface="Verdana"/>
                <a:sym typeface="Verdana"/>
              </a:rPr>
              <a:t>Database</a:t>
            </a:r>
            <a:endParaRPr b="0" i="0" sz="1465" u="none" cap="none" strike="noStrike">
              <a:solidFill>
                <a:srgbClr val="000000"/>
              </a:solidFill>
              <a:latin typeface="Arial"/>
              <a:ea typeface="Arial"/>
              <a:cs typeface="Arial"/>
              <a:sym typeface="Arial"/>
            </a:endParaRPr>
          </a:p>
        </p:txBody>
      </p:sp>
      <p:sp>
        <p:nvSpPr>
          <p:cNvPr id="945" name="Google Shape;945;p82"/>
          <p:cNvSpPr/>
          <p:nvPr/>
        </p:nvSpPr>
        <p:spPr>
          <a:xfrm>
            <a:off x="10117934" y="5639955"/>
            <a:ext cx="292200" cy="279600"/>
          </a:xfrm>
          <a:custGeom>
            <a:rect b="b" l="l" r="r" t="t"/>
            <a:pathLst>
              <a:path extrusionOk="0" h="120000" w="120000">
                <a:moveTo>
                  <a:pt x="58252" y="0"/>
                </a:moveTo>
                <a:cubicBezTo>
                  <a:pt x="38446" y="0"/>
                  <a:pt x="19805" y="3636"/>
                  <a:pt x="0" y="9696"/>
                </a:cubicBezTo>
                <a:cubicBezTo>
                  <a:pt x="0" y="110303"/>
                  <a:pt x="0" y="110303"/>
                  <a:pt x="0" y="110303"/>
                </a:cubicBezTo>
                <a:cubicBezTo>
                  <a:pt x="22135" y="117575"/>
                  <a:pt x="41941" y="119999"/>
                  <a:pt x="61747" y="119999"/>
                </a:cubicBezTo>
                <a:cubicBezTo>
                  <a:pt x="80388" y="119999"/>
                  <a:pt x="100194" y="117575"/>
                  <a:pt x="120000" y="110303"/>
                </a:cubicBezTo>
                <a:cubicBezTo>
                  <a:pt x="120000" y="9696"/>
                  <a:pt x="120000" y="9696"/>
                  <a:pt x="120000" y="9696"/>
                </a:cubicBezTo>
                <a:cubicBezTo>
                  <a:pt x="97864" y="3636"/>
                  <a:pt x="78058" y="0"/>
                  <a:pt x="58252" y="0"/>
                </a:cubicBezTo>
                <a:close/>
                <a:moveTo>
                  <a:pt x="114174" y="105454"/>
                </a:moveTo>
                <a:cubicBezTo>
                  <a:pt x="95533" y="111515"/>
                  <a:pt x="78058" y="113939"/>
                  <a:pt x="61747" y="113939"/>
                </a:cubicBezTo>
                <a:cubicBezTo>
                  <a:pt x="44271" y="113939"/>
                  <a:pt x="25631" y="111515"/>
                  <a:pt x="5825" y="105454"/>
                </a:cubicBezTo>
                <a:cubicBezTo>
                  <a:pt x="5825" y="84848"/>
                  <a:pt x="5825" y="84848"/>
                  <a:pt x="5825" y="84848"/>
                </a:cubicBezTo>
                <a:cubicBezTo>
                  <a:pt x="114174" y="84848"/>
                  <a:pt x="114174" y="84848"/>
                  <a:pt x="114174" y="84848"/>
                </a:cubicBezTo>
                <a:lnTo>
                  <a:pt x="114174" y="105454"/>
                </a:lnTo>
                <a:close/>
                <a:moveTo>
                  <a:pt x="114174" y="75151"/>
                </a:moveTo>
                <a:cubicBezTo>
                  <a:pt x="5825" y="75151"/>
                  <a:pt x="5825" y="75151"/>
                  <a:pt x="5825" y="75151"/>
                </a:cubicBezTo>
                <a:cubicBezTo>
                  <a:pt x="5825" y="46060"/>
                  <a:pt x="5825" y="46060"/>
                  <a:pt x="5825" y="46060"/>
                </a:cubicBezTo>
                <a:cubicBezTo>
                  <a:pt x="114174" y="46060"/>
                  <a:pt x="114174" y="46060"/>
                  <a:pt x="114174" y="46060"/>
                </a:cubicBezTo>
                <a:lnTo>
                  <a:pt x="114174" y="75151"/>
                </a:lnTo>
                <a:close/>
                <a:moveTo>
                  <a:pt x="114174" y="36363"/>
                </a:moveTo>
                <a:cubicBezTo>
                  <a:pt x="5825" y="36363"/>
                  <a:pt x="5825" y="36363"/>
                  <a:pt x="5825" y="36363"/>
                </a:cubicBezTo>
                <a:cubicBezTo>
                  <a:pt x="5825" y="14545"/>
                  <a:pt x="5825" y="14545"/>
                  <a:pt x="5825" y="14545"/>
                </a:cubicBezTo>
                <a:cubicBezTo>
                  <a:pt x="24466" y="8484"/>
                  <a:pt x="40776" y="6060"/>
                  <a:pt x="58252" y="6060"/>
                </a:cubicBezTo>
                <a:cubicBezTo>
                  <a:pt x="75728" y="6060"/>
                  <a:pt x="94368" y="8484"/>
                  <a:pt x="114174" y="14545"/>
                </a:cubicBezTo>
                <a:lnTo>
                  <a:pt x="114174" y="36363"/>
                </a:lnTo>
                <a:close/>
              </a:path>
            </a:pathLst>
          </a:custGeom>
          <a:solidFill>
            <a:srgbClr val="00A1DF"/>
          </a:solidFill>
          <a:ln>
            <a:noFill/>
          </a:ln>
        </p:spPr>
        <p:txBody>
          <a:bodyPr anchorCtr="0" anchor="t" bIns="63000" lIns="126000" spcFirstLastPara="1" rIns="126000" wrap="square" tIns="63000">
            <a:noAutofit/>
          </a:bodyPr>
          <a:lstStyle/>
          <a:p>
            <a:pPr indent="0" lvl="0" marL="0" marR="0" rtl="0" algn="l">
              <a:lnSpc>
                <a:spcPct val="100000"/>
              </a:lnSpc>
              <a:spcBef>
                <a:spcPts val="0"/>
              </a:spcBef>
              <a:spcAft>
                <a:spcPts val="0"/>
              </a:spcAft>
              <a:buNone/>
            </a:pPr>
            <a:r>
              <a:t/>
            </a:r>
            <a:endParaRPr b="0" i="0" sz="1865" u="none" cap="none" strike="noStrike">
              <a:solidFill>
                <a:schemeClr val="dk1"/>
              </a:solidFill>
              <a:latin typeface="Verdana"/>
              <a:ea typeface="Verdana"/>
              <a:cs typeface="Verdana"/>
              <a:sym typeface="Verdana"/>
            </a:endParaRPr>
          </a:p>
        </p:txBody>
      </p:sp>
      <p:sp>
        <p:nvSpPr>
          <p:cNvPr id="946" name="Google Shape;946;p82"/>
          <p:cNvSpPr/>
          <p:nvPr/>
        </p:nvSpPr>
        <p:spPr>
          <a:xfrm>
            <a:off x="9955844" y="5447489"/>
            <a:ext cx="616500" cy="617100"/>
          </a:xfrm>
          <a:prstGeom prst="ellipse">
            <a:avLst/>
          </a:prstGeom>
          <a:noFill/>
          <a:ln cap="flat" cmpd="sng" w="9525">
            <a:solidFill>
              <a:schemeClr val="lt2"/>
            </a:solidFill>
            <a:prstDash val="solid"/>
            <a:round/>
            <a:headEnd len="sm" w="sm" type="none"/>
            <a:tailEnd len="sm" w="sm" type="none"/>
          </a:ln>
        </p:spPr>
        <p:txBody>
          <a:bodyPr anchorCtr="0" anchor="ctr" bIns="91200" lIns="91200" spcFirstLastPara="1" rIns="91200" wrap="square" tIns="91200">
            <a:noAutofit/>
          </a:bodyPr>
          <a:lstStyle/>
          <a:p>
            <a:pPr indent="0" lvl="0" marL="0" marR="0" rtl="0" algn="l">
              <a:lnSpc>
                <a:spcPct val="100000"/>
              </a:lnSpc>
              <a:spcBef>
                <a:spcPts val="0"/>
              </a:spcBef>
              <a:spcAft>
                <a:spcPts val="0"/>
              </a:spcAft>
              <a:buNone/>
            </a:pPr>
            <a:r>
              <a:t/>
            </a:r>
            <a:endParaRPr b="0" i="0" sz="1465" u="none" cap="none" strike="noStrike">
              <a:solidFill>
                <a:srgbClr val="000000"/>
              </a:solidFill>
              <a:latin typeface="Arial"/>
              <a:ea typeface="Arial"/>
              <a:cs typeface="Arial"/>
              <a:sym typeface="Arial"/>
            </a:endParaRPr>
          </a:p>
        </p:txBody>
      </p:sp>
      <p:cxnSp>
        <p:nvCxnSpPr>
          <p:cNvPr id="947" name="Google Shape;947;p82"/>
          <p:cNvCxnSpPr>
            <a:stCxn id="942" idx="4"/>
          </p:cNvCxnSpPr>
          <p:nvPr/>
        </p:nvCxnSpPr>
        <p:spPr>
          <a:xfrm flipH="1">
            <a:off x="10264298" y="2276934"/>
            <a:ext cx="5700" cy="1868100"/>
          </a:xfrm>
          <a:prstGeom prst="straightConnector1">
            <a:avLst/>
          </a:prstGeom>
          <a:noFill/>
          <a:ln cap="flat" cmpd="sng" w="9525">
            <a:solidFill>
              <a:schemeClr val="dk2"/>
            </a:solidFill>
            <a:prstDash val="solid"/>
            <a:round/>
            <a:headEnd len="sm" w="sm" type="none"/>
            <a:tailEnd len="med" w="med" type="triangle"/>
          </a:ln>
        </p:spPr>
      </p:cxnSp>
      <p:cxnSp>
        <p:nvCxnSpPr>
          <p:cNvPr id="948" name="Google Shape;948;p82"/>
          <p:cNvCxnSpPr>
            <a:stCxn id="949" idx="2"/>
            <a:endCxn id="946" idx="0"/>
          </p:cNvCxnSpPr>
          <p:nvPr/>
        </p:nvCxnSpPr>
        <p:spPr>
          <a:xfrm>
            <a:off x="10264111" y="5046086"/>
            <a:ext cx="0" cy="401400"/>
          </a:xfrm>
          <a:prstGeom prst="straightConnector1">
            <a:avLst/>
          </a:prstGeom>
          <a:noFill/>
          <a:ln cap="flat" cmpd="sng" w="9525">
            <a:solidFill>
              <a:schemeClr val="dk2"/>
            </a:solidFill>
            <a:prstDash val="solid"/>
            <a:round/>
            <a:headEnd len="sm" w="sm" type="none"/>
            <a:tailEnd len="med" w="med" type="triangle"/>
          </a:ln>
        </p:spPr>
      </p:cxnSp>
      <p:sp>
        <p:nvSpPr>
          <p:cNvPr id="949" name="Google Shape;949;p82"/>
          <p:cNvSpPr txBox="1"/>
          <p:nvPr/>
        </p:nvSpPr>
        <p:spPr>
          <a:xfrm>
            <a:off x="9028861" y="4570886"/>
            <a:ext cx="2470500" cy="475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598" u="none" cap="none" strike="noStrike">
                <a:solidFill>
                  <a:srgbClr val="000000"/>
                </a:solidFill>
                <a:latin typeface="Arial"/>
                <a:ea typeface="Arial"/>
                <a:cs typeface="Arial"/>
                <a:sym typeface="Arial"/>
              </a:rPr>
              <a:t>API </a:t>
            </a:r>
            <a:r>
              <a:rPr b="0" i="0" lang="en" sz="1598" u="none" cap="none" strike="noStrike">
                <a:solidFill>
                  <a:schemeClr val="accent4"/>
                </a:solidFill>
                <a:latin typeface="Arial"/>
                <a:ea typeface="Arial"/>
                <a:cs typeface="Arial"/>
                <a:sym typeface="Arial"/>
              </a:rPr>
              <a:t>implementation</a:t>
            </a:r>
            <a:endParaRPr b="0" i="0" sz="1598" u="none" cap="none" strike="noStrike">
              <a:solidFill>
                <a:schemeClr val="accent4"/>
              </a:solidFill>
              <a:latin typeface="Arial"/>
              <a:ea typeface="Arial"/>
              <a:cs typeface="Arial"/>
              <a:sym typeface="Arial"/>
            </a:endParaRPr>
          </a:p>
        </p:txBody>
      </p:sp>
      <p:sp>
        <p:nvSpPr>
          <p:cNvPr id="950" name="Google Shape;950;p82"/>
          <p:cNvSpPr txBox="1"/>
          <p:nvPr/>
        </p:nvSpPr>
        <p:spPr>
          <a:xfrm>
            <a:off x="747674" y="1236925"/>
            <a:ext cx="28404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964"/>
              <a:t>Simple </a:t>
            </a:r>
            <a:r>
              <a:rPr b="0" i="0" lang="en" sz="1964" u="none" cap="none" strike="noStrike">
                <a:solidFill>
                  <a:srgbClr val="000000"/>
                </a:solidFill>
                <a:latin typeface="Arial"/>
                <a:ea typeface="Arial"/>
                <a:cs typeface="Arial"/>
                <a:sym typeface="Arial"/>
              </a:rPr>
              <a:t>Proxy </a:t>
            </a:r>
            <a:r>
              <a:rPr lang="en" sz="1964"/>
              <a:t>1:1</a:t>
            </a:r>
            <a:endParaRPr b="0" i="0" sz="1964" u="none" cap="none" strike="noStrike">
              <a:solidFill>
                <a:srgbClr val="000000"/>
              </a:solidFill>
              <a:latin typeface="Arial"/>
              <a:ea typeface="Arial"/>
              <a:cs typeface="Arial"/>
              <a:sym typeface="Arial"/>
            </a:endParaRPr>
          </a:p>
        </p:txBody>
      </p:sp>
      <p:sp>
        <p:nvSpPr>
          <p:cNvPr id="951" name="Google Shape;951;p82"/>
          <p:cNvSpPr txBox="1"/>
          <p:nvPr/>
        </p:nvSpPr>
        <p:spPr>
          <a:xfrm>
            <a:off x="9028861" y="1163881"/>
            <a:ext cx="24705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 sz="1964" u="none" cap="none" strike="noStrike">
                <a:solidFill>
                  <a:srgbClr val="000000"/>
                </a:solidFill>
                <a:latin typeface="Arial"/>
                <a:ea typeface="Arial"/>
                <a:cs typeface="Arial"/>
                <a:sym typeface="Arial"/>
              </a:rPr>
              <a:t>Embedded</a:t>
            </a:r>
            <a:endParaRPr b="0" i="0" sz="1964" u="none" cap="none" strike="noStrike">
              <a:solidFill>
                <a:srgbClr val="000000"/>
              </a:solidFill>
              <a:latin typeface="Arial"/>
              <a:ea typeface="Arial"/>
              <a:cs typeface="Arial"/>
              <a:sym typeface="Arial"/>
            </a:endParaRPr>
          </a:p>
        </p:txBody>
      </p:sp>
      <p:grpSp>
        <p:nvGrpSpPr>
          <p:cNvPr id="952" name="Google Shape;952;p82"/>
          <p:cNvGrpSpPr/>
          <p:nvPr/>
        </p:nvGrpSpPr>
        <p:grpSpPr>
          <a:xfrm>
            <a:off x="1865554" y="1736198"/>
            <a:ext cx="616583" cy="616936"/>
            <a:chOff x="2338458" y="1644806"/>
            <a:chExt cx="462900" cy="463200"/>
          </a:xfrm>
        </p:grpSpPr>
        <p:sp>
          <p:nvSpPr>
            <p:cNvPr id="953" name="Google Shape;953;p82"/>
            <p:cNvSpPr/>
            <p:nvPr/>
          </p:nvSpPr>
          <p:spPr>
            <a:xfrm>
              <a:off x="2338458" y="1644806"/>
              <a:ext cx="462900" cy="463200"/>
            </a:xfrm>
            <a:prstGeom prst="ellipse">
              <a:avLst/>
            </a:prstGeom>
            <a:noFill/>
            <a:ln cap="flat" cmpd="sng" w="9525">
              <a:solidFill>
                <a:schemeClr val="lt2"/>
              </a:solidFill>
              <a:prstDash val="solid"/>
              <a:round/>
              <a:headEnd len="sm" w="sm" type="none"/>
              <a:tailEnd len="sm" w="sm" type="none"/>
            </a:ln>
          </p:spPr>
          <p:txBody>
            <a:bodyPr anchorCtr="0" anchor="ctr" bIns="91200" lIns="91200" spcFirstLastPara="1" rIns="91200" wrap="square" tIns="91200">
              <a:noAutofit/>
            </a:bodyPr>
            <a:lstStyle/>
            <a:p>
              <a:pPr indent="0" lvl="0" marL="0" marR="0" rtl="0" algn="l">
                <a:lnSpc>
                  <a:spcPct val="100000"/>
                </a:lnSpc>
                <a:spcBef>
                  <a:spcPts val="0"/>
                </a:spcBef>
                <a:spcAft>
                  <a:spcPts val="0"/>
                </a:spcAft>
                <a:buNone/>
              </a:pPr>
              <a:r>
                <a:t/>
              </a:r>
              <a:endParaRPr b="0" i="0" sz="1465" u="none" cap="none" strike="noStrike">
                <a:solidFill>
                  <a:srgbClr val="000000"/>
                </a:solidFill>
                <a:latin typeface="Arial"/>
                <a:ea typeface="Arial"/>
                <a:cs typeface="Arial"/>
                <a:sym typeface="Arial"/>
              </a:endParaRPr>
            </a:p>
          </p:txBody>
        </p:sp>
        <p:sp>
          <p:nvSpPr>
            <p:cNvPr id="954" name="Google Shape;954;p82"/>
            <p:cNvSpPr/>
            <p:nvPr/>
          </p:nvSpPr>
          <p:spPr>
            <a:xfrm>
              <a:off x="2460258" y="1715006"/>
              <a:ext cx="219300" cy="322800"/>
            </a:xfrm>
            <a:custGeom>
              <a:rect b="b" l="l" r="r" t="t"/>
              <a:pathLst>
                <a:path extrusionOk="0" h="120000" w="120000">
                  <a:moveTo>
                    <a:pt x="101538" y="0"/>
                  </a:moveTo>
                  <a:cubicBezTo>
                    <a:pt x="16923" y="0"/>
                    <a:pt x="16923" y="0"/>
                    <a:pt x="16923" y="0"/>
                  </a:cubicBezTo>
                  <a:cubicBezTo>
                    <a:pt x="7692" y="0"/>
                    <a:pt x="0" y="6260"/>
                    <a:pt x="0" y="12521"/>
                  </a:cubicBezTo>
                  <a:cubicBezTo>
                    <a:pt x="0" y="107478"/>
                    <a:pt x="0" y="107478"/>
                    <a:pt x="0" y="107478"/>
                  </a:cubicBezTo>
                  <a:cubicBezTo>
                    <a:pt x="0" y="114782"/>
                    <a:pt x="7692" y="120000"/>
                    <a:pt x="16923" y="120000"/>
                  </a:cubicBezTo>
                  <a:cubicBezTo>
                    <a:pt x="101538" y="120000"/>
                    <a:pt x="101538" y="120000"/>
                    <a:pt x="101538" y="120000"/>
                  </a:cubicBezTo>
                  <a:cubicBezTo>
                    <a:pt x="112307" y="120000"/>
                    <a:pt x="120000" y="114782"/>
                    <a:pt x="120000" y="107478"/>
                  </a:cubicBezTo>
                  <a:cubicBezTo>
                    <a:pt x="120000" y="12521"/>
                    <a:pt x="120000" y="12521"/>
                    <a:pt x="120000" y="12521"/>
                  </a:cubicBezTo>
                  <a:cubicBezTo>
                    <a:pt x="120000" y="6260"/>
                    <a:pt x="112307" y="0"/>
                    <a:pt x="101538" y="0"/>
                  </a:cubicBezTo>
                  <a:close/>
                  <a:moveTo>
                    <a:pt x="112307" y="107478"/>
                  </a:moveTo>
                  <a:cubicBezTo>
                    <a:pt x="112307" y="111652"/>
                    <a:pt x="107692" y="114782"/>
                    <a:pt x="101538" y="114782"/>
                  </a:cubicBezTo>
                  <a:cubicBezTo>
                    <a:pt x="16923" y="114782"/>
                    <a:pt x="16923" y="114782"/>
                    <a:pt x="16923" y="114782"/>
                  </a:cubicBezTo>
                  <a:cubicBezTo>
                    <a:pt x="12307" y="114782"/>
                    <a:pt x="7692" y="111652"/>
                    <a:pt x="7692" y="107478"/>
                  </a:cubicBezTo>
                  <a:cubicBezTo>
                    <a:pt x="7692" y="94956"/>
                    <a:pt x="7692" y="94956"/>
                    <a:pt x="7692" y="94956"/>
                  </a:cubicBezTo>
                  <a:cubicBezTo>
                    <a:pt x="112307" y="94956"/>
                    <a:pt x="112307" y="94956"/>
                    <a:pt x="112307" y="94956"/>
                  </a:cubicBezTo>
                  <a:lnTo>
                    <a:pt x="112307" y="107478"/>
                  </a:lnTo>
                  <a:close/>
                  <a:moveTo>
                    <a:pt x="112307" y="26086"/>
                  </a:moveTo>
                  <a:cubicBezTo>
                    <a:pt x="7692" y="26086"/>
                    <a:pt x="7692" y="26086"/>
                    <a:pt x="7692" y="26086"/>
                  </a:cubicBezTo>
                  <a:cubicBezTo>
                    <a:pt x="7692" y="12521"/>
                    <a:pt x="7692" y="12521"/>
                    <a:pt x="7692" y="12521"/>
                  </a:cubicBezTo>
                  <a:cubicBezTo>
                    <a:pt x="7692" y="9391"/>
                    <a:pt x="12307" y="6260"/>
                    <a:pt x="16923" y="6260"/>
                  </a:cubicBezTo>
                  <a:cubicBezTo>
                    <a:pt x="101538" y="6260"/>
                    <a:pt x="101538" y="6260"/>
                    <a:pt x="101538" y="6260"/>
                  </a:cubicBezTo>
                  <a:cubicBezTo>
                    <a:pt x="107692" y="6260"/>
                    <a:pt x="112307" y="9391"/>
                    <a:pt x="112307" y="12521"/>
                  </a:cubicBezTo>
                  <a:lnTo>
                    <a:pt x="112307" y="26086"/>
                  </a:lnTo>
                  <a:close/>
                  <a:moveTo>
                    <a:pt x="52307" y="104347"/>
                  </a:moveTo>
                  <a:cubicBezTo>
                    <a:pt x="52307" y="101217"/>
                    <a:pt x="55384" y="99130"/>
                    <a:pt x="60000" y="99130"/>
                  </a:cubicBezTo>
                  <a:cubicBezTo>
                    <a:pt x="64615" y="99130"/>
                    <a:pt x="67692" y="101217"/>
                    <a:pt x="67692" y="104347"/>
                  </a:cubicBezTo>
                  <a:cubicBezTo>
                    <a:pt x="67692" y="107478"/>
                    <a:pt x="64615" y="109565"/>
                    <a:pt x="60000" y="109565"/>
                  </a:cubicBezTo>
                  <a:cubicBezTo>
                    <a:pt x="55384" y="109565"/>
                    <a:pt x="52307" y="107478"/>
                    <a:pt x="52307" y="104347"/>
                  </a:cubicBezTo>
                  <a:close/>
                  <a:moveTo>
                    <a:pt x="46153" y="13565"/>
                  </a:moveTo>
                  <a:cubicBezTo>
                    <a:pt x="73846" y="13565"/>
                    <a:pt x="73846" y="13565"/>
                    <a:pt x="73846" y="13565"/>
                  </a:cubicBezTo>
                  <a:cubicBezTo>
                    <a:pt x="73846" y="17739"/>
                    <a:pt x="73846" y="17739"/>
                    <a:pt x="73846" y="17739"/>
                  </a:cubicBezTo>
                  <a:cubicBezTo>
                    <a:pt x="46153" y="17739"/>
                    <a:pt x="46153" y="17739"/>
                    <a:pt x="46153" y="17739"/>
                  </a:cubicBezTo>
                  <a:lnTo>
                    <a:pt x="46153" y="13565"/>
                  </a:lnTo>
                  <a:close/>
                </a:path>
              </a:pathLst>
            </a:custGeom>
            <a:solidFill>
              <a:srgbClr val="00A1DF"/>
            </a:solidFill>
            <a:ln>
              <a:noFill/>
            </a:ln>
          </p:spPr>
          <p:txBody>
            <a:bodyPr anchorCtr="0" anchor="t" bIns="60750" lIns="121600" spcFirstLastPara="1" rIns="121600" wrap="square" tIns="60750">
              <a:noAutofit/>
            </a:bodyPr>
            <a:lstStyle/>
            <a:p>
              <a:pPr indent="0" lvl="0" marL="0" marR="0" rtl="0" algn="l">
                <a:lnSpc>
                  <a:spcPct val="100000"/>
                </a:lnSpc>
                <a:spcBef>
                  <a:spcPts val="0"/>
                </a:spcBef>
                <a:spcAft>
                  <a:spcPts val="0"/>
                </a:spcAft>
                <a:buNone/>
              </a:pPr>
              <a:r>
                <a:t/>
              </a:r>
              <a:endParaRPr b="0" i="0" sz="1865" u="none" cap="none" strike="noStrike">
                <a:solidFill>
                  <a:schemeClr val="dk1"/>
                </a:solidFill>
                <a:latin typeface="Verdana"/>
                <a:ea typeface="Verdana"/>
                <a:cs typeface="Verdana"/>
                <a:sym typeface="Verdana"/>
              </a:endParaRPr>
            </a:p>
          </p:txBody>
        </p:sp>
      </p:grpSp>
      <p:pic>
        <p:nvPicPr>
          <p:cNvPr id="955" name="Google Shape;955;p82"/>
          <p:cNvPicPr preferRelativeResize="0"/>
          <p:nvPr/>
        </p:nvPicPr>
        <p:blipFill rotWithShape="1">
          <a:blip r:embed="rId3">
            <a:alphaModFix/>
          </a:blip>
          <a:srcRect b="0" l="0" r="0" t="0"/>
          <a:stretch/>
        </p:blipFill>
        <p:spPr>
          <a:xfrm>
            <a:off x="1969303" y="2901921"/>
            <a:ext cx="397518" cy="391886"/>
          </a:xfrm>
          <a:prstGeom prst="rect">
            <a:avLst/>
          </a:prstGeom>
          <a:noFill/>
          <a:ln>
            <a:noFill/>
          </a:ln>
        </p:spPr>
      </p:pic>
      <p:pic>
        <p:nvPicPr>
          <p:cNvPr id="956" name="Google Shape;956;p82"/>
          <p:cNvPicPr preferRelativeResize="0"/>
          <p:nvPr/>
        </p:nvPicPr>
        <p:blipFill rotWithShape="1">
          <a:blip r:embed="rId4">
            <a:alphaModFix/>
          </a:blip>
          <a:srcRect b="0" l="0" r="0" t="0"/>
          <a:stretch/>
        </p:blipFill>
        <p:spPr>
          <a:xfrm>
            <a:off x="1450415" y="4251888"/>
            <a:ext cx="397544" cy="391916"/>
          </a:xfrm>
          <a:prstGeom prst="rect">
            <a:avLst/>
          </a:prstGeom>
          <a:noFill/>
          <a:ln>
            <a:noFill/>
          </a:ln>
        </p:spPr>
      </p:pic>
      <p:sp>
        <p:nvSpPr>
          <p:cNvPr id="957" name="Google Shape;957;p82"/>
          <p:cNvSpPr txBox="1"/>
          <p:nvPr/>
        </p:nvSpPr>
        <p:spPr>
          <a:xfrm>
            <a:off x="1574269" y="6135638"/>
            <a:ext cx="1187700" cy="218100"/>
          </a:xfrm>
          <a:prstGeom prst="rect">
            <a:avLst/>
          </a:prstGeom>
          <a:noFill/>
          <a:ln>
            <a:noFill/>
          </a:ln>
        </p:spPr>
        <p:txBody>
          <a:bodyPr anchorCtr="0" anchor="t" bIns="47250" lIns="94500" spcFirstLastPara="1" rIns="94500" wrap="square" tIns="47250">
            <a:noAutofit/>
          </a:bodyPr>
          <a:lstStyle/>
          <a:p>
            <a:pPr indent="0" lvl="0" marL="0" marR="0" rtl="0" algn="ctr">
              <a:lnSpc>
                <a:spcPct val="100000"/>
              </a:lnSpc>
              <a:spcBef>
                <a:spcPts val="0"/>
              </a:spcBef>
              <a:spcAft>
                <a:spcPts val="0"/>
              </a:spcAft>
              <a:buNone/>
            </a:pPr>
            <a:r>
              <a:rPr b="0" i="0" lang="en" sz="1066" u="none" cap="none" strike="noStrike">
                <a:solidFill>
                  <a:schemeClr val="dk2"/>
                </a:solidFill>
                <a:latin typeface="Verdana"/>
                <a:ea typeface="Verdana"/>
                <a:cs typeface="Verdana"/>
                <a:sym typeface="Verdana"/>
              </a:rPr>
              <a:t>Database</a:t>
            </a:r>
            <a:endParaRPr b="0" i="0" sz="1465" u="none" cap="none" strike="noStrike">
              <a:solidFill>
                <a:srgbClr val="000000"/>
              </a:solidFill>
              <a:latin typeface="Arial"/>
              <a:ea typeface="Arial"/>
              <a:cs typeface="Arial"/>
              <a:sym typeface="Arial"/>
            </a:endParaRPr>
          </a:p>
        </p:txBody>
      </p:sp>
      <p:sp>
        <p:nvSpPr>
          <p:cNvPr id="958" name="Google Shape;958;p82"/>
          <p:cNvSpPr/>
          <p:nvPr/>
        </p:nvSpPr>
        <p:spPr>
          <a:xfrm>
            <a:off x="2021782" y="5716155"/>
            <a:ext cx="292200" cy="279600"/>
          </a:xfrm>
          <a:custGeom>
            <a:rect b="b" l="l" r="r" t="t"/>
            <a:pathLst>
              <a:path extrusionOk="0" h="120000" w="120000">
                <a:moveTo>
                  <a:pt x="58252" y="0"/>
                </a:moveTo>
                <a:cubicBezTo>
                  <a:pt x="38446" y="0"/>
                  <a:pt x="19805" y="3636"/>
                  <a:pt x="0" y="9696"/>
                </a:cubicBezTo>
                <a:cubicBezTo>
                  <a:pt x="0" y="110303"/>
                  <a:pt x="0" y="110303"/>
                  <a:pt x="0" y="110303"/>
                </a:cubicBezTo>
                <a:cubicBezTo>
                  <a:pt x="22135" y="117575"/>
                  <a:pt x="41941" y="119999"/>
                  <a:pt x="61747" y="119999"/>
                </a:cubicBezTo>
                <a:cubicBezTo>
                  <a:pt x="80388" y="119999"/>
                  <a:pt x="100194" y="117575"/>
                  <a:pt x="120000" y="110303"/>
                </a:cubicBezTo>
                <a:cubicBezTo>
                  <a:pt x="120000" y="9696"/>
                  <a:pt x="120000" y="9696"/>
                  <a:pt x="120000" y="9696"/>
                </a:cubicBezTo>
                <a:cubicBezTo>
                  <a:pt x="97864" y="3636"/>
                  <a:pt x="78058" y="0"/>
                  <a:pt x="58252" y="0"/>
                </a:cubicBezTo>
                <a:close/>
                <a:moveTo>
                  <a:pt x="114174" y="105454"/>
                </a:moveTo>
                <a:cubicBezTo>
                  <a:pt x="95533" y="111515"/>
                  <a:pt x="78058" y="113939"/>
                  <a:pt x="61747" y="113939"/>
                </a:cubicBezTo>
                <a:cubicBezTo>
                  <a:pt x="44271" y="113939"/>
                  <a:pt x="25631" y="111515"/>
                  <a:pt x="5825" y="105454"/>
                </a:cubicBezTo>
                <a:cubicBezTo>
                  <a:pt x="5825" y="84848"/>
                  <a:pt x="5825" y="84848"/>
                  <a:pt x="5825" y="84848"/>
                </a:cubicBezTo>
                <a:cubicBezTo>
                  <a:pt x="114174" y="84848"/>
                  <a:pt x="114174" y="84848"/>
                  <a:pt x="114174" y="84848"/>
                </a:cubicBezTo>
                <a:lnTo>
                  <a:pt x="114174" y="105454"/>
                </a:lnTo>
                <a:close/>
                <a:moveTo>
                  <a:pt x="114174" y="75151"/>
                </a:moveTo>
                <a:cubicBezTo>
                  <a:pt x="5825" y="75151"/>
                  <a:pt x="5825" y="75151"/>
                  <a:pt x="5825" y="75151"/>
                </a:cubicBezTo>
                <a:cubicBezTo>
                  <a:pt x="5825" y="46060"/>
                  <a:pt x="5825" y="46060"/>
                  <a:pt x="5825" y="46060"/>
                </a:cubicBezTo>
                <a:cubicBezTo>
                  <a:pt x="114174" y="46060"/>
                  <a:pt x="114174" y="46060"/>
                  <a:pt x="114174" y="46060"/>
                </a:cubicBezTo>
                <a:lnTo>
                  <a:pt x="114174" y="75151"/>
                </a:lnTo>
                <a:close/>
                <a:moveTo>
                  <a:pt x="114174" y="36363"/>
                </a:moveTo>
                <a:cubicBezTo>
                  <a:pt x="5825" y="36363"/>
                  <a:pt x="5825" y="36363"/>
                  <a:pt x="5825" y="36363"/>
                </a:cubicBezTo>
                <a:cubicBezTo>
                  <a:pt x="5825" y="14545"/>
                  <a:pt x="5825" y="14545"/>
                  <a:pt x="5825" y="14545"/>
                </a:cubicBezTo>
                <a:cubicBezTo>
                  <a:pt x="24466" y="8484"/>
                  <a:pt x="40776" y="6060"/>
                  <a:pt x="58252" y="6060"/>
                </a:cubicBezTo>
                <a:cubicBezTo>
                  <a:pt x="75728" y="6060"/>
                  <a:pt x="94368" y="8484"/>
                  <a:pt x="114174" y="14545"/>
                </a:cubicBezTo>
                <a:lnTo>
                  <a:pt x="114174" y="36363"/>
                </a:lnTo>
                <a:close/>
              </a:path>
            </a:pathLst>
          </a:custGeom>
          <a:solidFill>
            <a:srgbClr val="00A1DF"/>
          </a:solidFill>
          <a:ln>
            <a:noFill/>
          </a:ln>
        </p:spPr>
        <p:txBody>
          <a:bodyPr anchorCtr="0" anchor="t" bIns="63000" lIns="126000" spcFirstLastPara="1" rIns="126000" wrap="square" tIns="63000">
            <a:noAutofit/>
          </a:bodyPr>
          <a:lstStyle/>
          <a:p>
            <a:pPr indent="0" lvl="0" marL="0" marR="0" rtl="0" algn="l">
              <a:lnSpc>
                <a:spcPct val="100000"/>
              </a:lnSpc>
              <a:spcBef>
                <a:spcPts val="0"/>
              </a:spcBef>
              <a:spcAft>
                <a:spcPts val="0"/>
              </a:spcAft>
              <a:buNone/>
            </a:pPr>
            <a:r>
              <a:t/>
            </a:r>
            <a:endParaRPr b="0" i="0" sz="1865" u="none" cap="none" strike="noStrike">
              <a:solidFill>
                <a:schemeClr val="dk1"/>
              </a:solidFill>
              <a:latin typeface="Verdana"/>
              <a:ea typeface="Verdana"/>
              <a:cs typeface="Verdana"/>
              <a:sym typeface="Verdana"/>
            </a:endParaRPr>
          </a:p>
        </p:txBody>
      </p:sp>
      <p:sp>
        <p:nvSpPr>
          <p:cNvPr id="959" name="Google Shape;959;p82"/>
          <p:cNvSpPr/>
          <p:nvPr/>
        </p:nvSpPr>
        <p:spPr>
          <a:xfrm>
            <a:off x="1859691" y="5523689"/>
            <a:ext cx="616500" cy="617100"/>
          </a:xfrm>
          <a:prstGeom prst="ellipse">
            <a:avLst/>
          </a:prstGeom>
          <a:noFill/>
          <a:ln cap="flat" cmpd="sng" w="9525">
            <a:solidFill>
              <a:schemeClr val="lt2"/>
            </a:solidFill>
            <a:prstDash val="solid"/>
            <a:round/>
            <a:headEnd len="sm" w="sm" type="none"/>
            <a:tailEnd len="sm" w="sm" type="none"/>
          </a:ln>
        </p:spPr>
        <p:txBody>
          <a:bodyPr anchorCtr="0" anchor="ctr" bIns="91200" lIns="91200" spcFirstLastPara="1" rIns="91200" wrap="square" tIns="91200">
            <a:noAutofit/>
          </a:bodyPr>
          <a:lstStyle/>
          <a:p>
            <a:pPr indent="0" lvl="0" marL="0" marR="0" rtl="0" algn="l">
              <a:lnSpc>
                <a:spcPct val="100000"/>
              </a:lnSpc>
              <a:spcBef>
                <a:spcPts val="0"/>
              </a:spcBef>
              <a:spcAft>
                <a:spcPts val="0"/>
              </a:spcAft>
              <a:buNone/>
            </a:pPr>
            <a:r>
              <a:t/>
            </a:r>
            <a:endParaRPr b="0" i="0" sz="1465" u="none" cap="none" strike="noStrike">
              <a:solidFill>
                <a:srgbClr val="000000"/>
              </a:solidFill>
              <a:latin typeface="Arial"/>
              <a:ea typeface="Arial"/>
              <a:cs typeface="Arial"/>
              <a:sym typeface="Arial"/>
            </a:endParaRPr>
          </a:p>
        </p:txBody>
      </p:sp>
      <p:cxnSp>
        <p:nvCxnSpPr>
          <p:cNvPr id="960" name="Google Shape;960;p82"/>
          <p:cNvCxnSpPr>
            <a:stCxn id="953" idx="4"/>
            <a:endCxn id="955" idx="0"/>
          </p:cNvCxnSpPr>
          <p:nvPr/>
        </p:nvCxnSpPr>
        <p:spPr>
          <a:xfrm flipH="1">
            <a:off x="2168146" y="2353134"/>
            <a:ext cx="5700" cy="548700"/>
          </a:xfrm>
          <a:prstGeom prst="straightConnector1">
            <a:avLst/>
          </a:prstGeom>
          <a:noFill/>
          <a:ln cap="flat" cmpd="sng" w="9525">
            <a:solidFill>
              <a:schemeClr val="dk2"/>
            </a:solidFill>
            <a:prstDash val="solid"/>
            <a:round/>
            <a:headEnd len="sm" w="sm" type="none"/>
            <a:tailEnd len="med" w="med" type="triangle"/>
          </a:ln>
        </p:spPr>
      </p:cxnSp>
      <p:cxnSp>
        <p:nvCxnSpPr>
          <p:cNvPr id="961" name="Google Shape;961;p82"/>
          <p:cNvCxnSpPr>
            <a:stCxn id="962" idx="2"/>
          </p:cNvCxnSpPr>
          <p:nvPr/>
        </p:nvCxnSpPr>
        <p:spPr>
          <a:xfrm>
            <a:off x="2167960" y="3581665"/>
            <a:ext cx="9300" cy="650700"/>
          </a:xfrm>
          <a:prstGeom prst="straightConnector1">
            <a:avLst/>
          </a:prstGeom>
          <a:noFill/>
          <a:ln cap="flat" cmpd="sng" w="9525">
            <a:solidFill>
              <a:schemeClr val="dk2"/>
            </a:solidFill>
            <a:prstDash val="solid"/>
            <a:round/>
            <a:headEnd len="sm" w="sm" type="none"/>
            <a:tailEnd len="med" w="med" type="triangle"/>
          </a:ln>
        </p:spPr>
      </p:cxnSp>
      <p:cxnSp>
        <p:nvCxnSpPr>
          <p:cNvPr id="963" name="Google Shape;963;p82"/>
          <p:cNvCxnSpPr>
            <a:stCxn id="964" idx="2"/>
            <a:endCxn id="959" idx="0"/>
          </p:cNvCxnSpPr>
          <p:nvPr/>
        </p:nvCxnSpPr>
        <p:spPr>
          <a:xfrm>
            <a:off x="2167960" y="4958810"/>
            <a:ext cx="0" cy="564900"/>
          </a:xfrm>
          <a:prstGeom prst="straightConnector1">
            <a:avLst/>
          </a:prstGeom>
          <a:noFill/>
          <a:ln cap="flat" cmpd="sng" w="9525">
            <a:solidFill>
              <a:schemeClr val="dk2"/>
            </a:solidFill>
            <a:prstDash val="solid"/>
            <a:round/>
            <a:headEnd len="sm" w="sm" type="none"/>
            <a:tailEnd len="med" w="med" type="triangle"/>
          </a:ln>
        </p:spPr>
      </p:cxnSp>
      <p:sp>
        <p:nvSpPr>
          <p:cNvPr id="962" name="Google Shape;962;p82"/>
          <p:cNvSpPr txBox="1"/>
          <p:nvPr/>
        </p:nvSpPr>
        <p:spPr>
          <a:xfrm>
            <a:off x="932710" y="3269965"/>
            <a:ext cx="24705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 sz="1598" u="none" cap="none" strike="noStrike">
                <a:solidFill>
                  <a:srgbClr val="000000"/>
                </a:solidFill>
                <a:latin typeface="Arial"/>
                <a:ea typeface="Arial"/>
                <a:cs typeface="Arial"/>
                <a:sym typeface="Arial"/>
              </a:rPr>
              <a:t>API </a:t>
            </a:r>
            <a:r>
              <a:rPr b="0" i="0" lang="en" sz="1598" u="none" cap="none" strike="noStrike">
                <a:solidFill>
                  <a:srgbClr val="FF0000"/>
                </a:solidFill>
                <a:latin typeface="Arial"/>
                <a:ea typeface="Arial"/>
                <a:cs typeface="Arial"/>
                <a:sym typeface="Arial"/>
              </a:rPr>
              <a:t>proxy</a:t>
            </a:r>
            <a:endParaRPr b="0" i="0" sz="1598" u="none" cap="none" strike="noStrike">
              <a:solidFill>
                <a:srgbClr val="FF0000"/>
              </a:solidFill>
              <a:latin typeface="Arial"/>
              <a:ea typeface="Arial"/>
              <a:cs typeface="Arial"/>
              <a:sym typeface="Arial"/>
            </a:endParaRPr>
          </a:p>
        </p:txBody>
      </p:sp>
      <p:sp>
        <p:nvSpPr>
          <p:cNvPr id="964" name="Google Shape;964;p82"/>
          <p:cNvSpPr txBox="1"/>
          <p:nvPr/>
        </p:nvSpPr>
        <p:spPr>
          <a:xfrm>
            <a:off x="932710" y="4647110"/>
            <a:ext cx="2470500" cy="31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598" u="none" cap="none" strike="noStrike">
                <a:solidFill>
                  <a:srgbClr val="000000"/>
                </a:solidFill>
                <a:latin typeface="Arial"/>
                <a:ea typeface="Arial"/>
                <a:cs typeface="Arial"/>
                <a:sym typeface="Arial"/>
              </a:rPr>
              <a:t>API </a:t>
            </a:r>
            <a:r>
              <a:rPr b="0" i="0" lang="en" sz="1598" u="none" cap="none" strike="noStrike">
                <a:solidFill>
                  <a:schemeClr val="accent4"/>
                </a:solidFill>
                <a:latin typeface="Arial"/>
                <a:ea typeface="Arial"/>
                <a:cs typeface="Arial"/>
                <a:sym typeface="Arial"/>
              </a:rPr>
              <a:t>implementation</a:t>
            </a:r>
            <a:endParaRPr b="0" i="0" sz="1598" u="none" cap="none" strike="noStrike">
              <a:solidFill>
                <a:schemeClr val="accent4"/>
              </a:solidFill>
              <a:latin typeface="Arial"/>
              <a:ea typeface="Arial"/>
              <a:cs typeface="Arial"/>
              <a:sym typeface="Arial"/>
            </a:endParaRPr>
          </a:p>
        </p:txBody>
      </p:sp>
      <p:pic>
        <p:nvPicPr>
          <p:cNvPr id="965" name="Google Shape;965;p82"/>
          <p:cNvPicPr preferRelativeResize="0"/>
          <p:nvPr/>
        </p:nvPicPr>
        <p:blipFill rotWithShape="1">
          <a:blip r:embed="rId4">
            <a:alphaModFix/>
          </a:blip>
          <a:srcRect b="0" l="0" r="0" t="0"/>
          <a:stretch/>
        </p:blipFill>
        <p:spPr>
          <a:xfrm>
            <a:off x="10065409" y="4172275"/>
            <a:ext cx="397544" cy="391916"/>
          </a:xfrm>
          <a:prstGeom prst="rect">
            <a:avLst/>
          </a:prstGeom>
          <a:noFill/>
          <a:ln>
            <a:noFill/>
          </a:ln>
        </p:spPr>
      </p:pic>
      <p:pic>
        <p:nvPicPr>
          <p:cNvPr id="966" name="Google Shape;966;p82"/>
          <p:cNvPicPr preferRelativeResize="0"/>
          <p:nvPr/>
        </p:nvPicPr>
        <p:blipFill rotWithShape="1">
          <a:blip r:embed="rId3">
            <a:alphaModFix/>
          </a:blip>
          <a:srcRect b="46265" l="0" r="0" t="0"/>
          <a:stretch/>
        </p:blipFill>
        <p:spPr>
          <a:xfrm>
            <a:off x="10067252" y="4168231"/>
            <a:ext cx="397535" cy="210581"/>
          </a:xfrm>
          <a:prstGeom prst="rect">
            <a:avLst/>
          </a:prstGeom>
          <a:noFill/>
          <a:ln>
            <a:noFill/>
          </a:ln>
        </p:spPr>
      </p:pic>
      <p:sp>
        <p:nvSpPr>
          <p:cNvPr id="967" name="Google Shape;967;p82"/>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cxnSp>
        <p:nvCxnSpPr>
          <p:cNvPr id="968" name="Google Shape;968;p82"/>
          <p:cNvCxnSpPr/>
          <p:nvPr/>
        </p:nvCxnSpPr>
        <p:spPr>
          <a:xfrm>
            <a:off x="7488260" y="3748890"/>
            <a:ext cx="0" cy="666900"/>
          </a:xfrm>
          <a:prstGeom prst="straightConnector1">
            <a:avLst/>
          </a:prstGeom>
          <a:noFill/>
          <a:ln cap="flat" cmpd="sng" w="9525">
            <a:solidFill>
              <a:schemeClr val="dk2"/>
            </a:solidFill>
            <a:prstDash val="solid"/>
            <a:round/>
            <a:headEnd len="sm" w="sm" type="none"/>
            <a:tailEnd len="med" w="med" type="triangle"/>
          </a:ln>
        </p:spPr>
      </p:cxnSp>
      <p:cxnSp>
        <p:nvCxnSpPr>
          <p:cNvPr id="969" name="Google Shape;969;p82"/>
          <p:cNvCxnSpPr>
            <a:stCxn id="970" idx="2"/>
            <a:endCxn id="971" idx="0"/>
          </p:cNvCxnSpPr>
          <p:nvPr/>
        </p:nvCxnSpPr>
        <p:spPr>
          <a:xfrm>
            <a:off x="7425760" y="4882610"/>
            <a:ext cx="0" cy="564900"/>
          </a:xfrm>
          <a:prstGeom prst="straightConnector1">
            <a:avLst/>
          </a:prstGeom>
          <a:noFill/>
          <a:ln cap="flat" cmpd="sng" w="9525">
            <a:solidFill>
              <a:schemeClr val="dk2"/>
            </a:solidFill>
            <a:prstDash val="solid"/>
            <a:round/>
            <a:headEnd len="sm" w="sm" type="none"/>
            <a:tailEnd len="med" w="med" type="triangle"/>
          </a:ln>
        </p:spPr>
      </p:cxnSp>
      <p:sp>
        <p:nvSpPr>
          <p:cNvPr id="970" name="Google Shape;970;p82"/>
          <p:cNvSpPr txBox="1"/>
          <p:nvPr/>
        </p:nvSpPr>
        <p:spPr>
          <a:xfrm>
            <a:off x="6190510" y="4570910"/>
            <a:ext cx="2470500" cy="31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598" u="none" cap="none" strike="noStrike">
                <a:solidFill>
                  <a:srgbClr val="000000"/>
                </a:solidFill>
                <a:latin typeface="Arial"/>
                <a:ea typeface="Arial"/>
                <a:cs typeface="Arial"/>
                <a:sym typeface="Arial"/>
              </a:rPr>
              <a:t>API </a:t>
            </a:r>
            <a:r>
              <a:rPr b="0" i="0" lang="en" sz="1598" u="none" cap="none" strike="noStrike">
                <a:solidFill>
                  <a:schemeClr val="accent4"/>
                </a:solidFill>
                <a:latin typeface="Arial"/>
                <a:ea typeface="Arial"/>
                <a:cs typeface="Arial"/>
                <a:sym typeface="Arial"/>
              </a:rPr>
              <a:t>implementation</a:t>
            </a:r>
            <a:endParaRPr b="0" i="0" sz="1598" u="none" cap="none" strike="noStrike">
              <a:solidFill>
                <a:schemeClr val="accent4"/>
              </a:solidFill>
              <a:latin typeface="Arial"/>
              <a:ea typeface="Arial"/>
              <a:cs typeface="Arial"/>
              <a:sym typeface="Arial"/>
            </a:endParaRPr>
          </a:p>
        </p:txBody>
      </p:sp>
      <p:sp>
        <p:nvSpPr>
          <p:cNvPr id="972" name="Google Shape;972;p82"/>
          <p:cNvSpPr txBox="1"/>
          <p:nvPr/>
        </p:nvSpPr>
        <p:spPr>
          <a:xfrm>
            <a:off x="4523388" y="1184888"/>
            <a:ext cx="31386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964"/>
              <a:t>Complex </a:t>
            </a:r>
            <a:r>
              <a:rPr b="0" i="0" lang="en" sz="1964" u="none" cap="none" strike="noStrike">
                <a:solidFill>
                  <a:srgbClr val="000000"/>
                </a:solidFill>
                <a:latin typeface="Arial"/>
                <a:ea typeface="Arial"/>
                <a:cs typeface="Arial"/>
                <a:sym typeface="Arial"/>
              </a:rPr>
              <a:t>Proxy 1:n</a:t>
            </a:r>
            <a:endParaRPr b="0" i="0" sz="1964" u="none" cap="none" strike="noStrike">
              <a:solidFill>
                <a:srgbClr val="000000"/>
              </a:solidFill>
              <a:latin typeface="Arial"/>
              <a:ea typeface="Arial"/>
              <a:cs typeface="Arial"/>
              <a:sym typeface="Arial"/>
            </a:endParaRPr>
          </a:p>
        </p:txBody>
      </p:sp>
      <p:grpSp>
        <p:nvGrpSpPr>
          <p:cNvPr id="973" name="Google Shape;973;p82"/>
          <p:cNvGrpSpPr/>
          <p:nvPr/>
        </p:nvGrpSpPr>
        <p:grpSpPr>
          <a:xfrm>
            <a:off x="5784404" y="1551773"/>
            <a:ext cx="616583" cy="616936"/>
            <a:chOff x="2338458" y="1644806"/>
            <a:chExt cx="462900" cy="463200"/>
          </a:xfrm>
        </p:grpSpPr>
        <p:sp>
          <p:nvSpPr>
            <p:cNvPr id="974" name="Google Shape;974;p82"/>
            <p:cNvSpPr/>
            <p:nvPr/>
          </p:nvSpPr>
          <p:spPr>
            <a:xfrm>
              <a:off x="2338458" y="1644806"/>
              <a:ext cx="462900" cy="463200"/>
            </a:xfrm>
            <a:prstGeom prst="ellipse">
              <a:avLst/>
            </a:prstGeom>
            <a:noFill/>
            <a:ln cap="flat" cmpd="sng" w="9525">
              <a:solidFill>
                <a:schemeClr val="lt2"/>
              </a:solidFill>
              <a:prstDash val="solid"/>
              <a:round/>
              <a:headEnd len="sm" w="sm" type="none"/>
              <a:tailEnd len="sm" w="sm" type="none"/>
            </a:ln>
          </p:spPr>
          <p:txBody>
            <a:bodyPr anchorCtr="0" anchor="ctr" bIns="91200" lIns="91200" spcFirstLastPara="1" rIns="91200" wrap="square" tIns="91200">
              <a:noAutofit/>
            </a:bodyPr>
            <a:lstStyle/>
            <a:p>
              <a:pPr indent="0" lvl="0" marL="0" marR="0" rtl="0" algn="l">
                <a:lnSpc>
                  <a:spcPct val="100000"/>
                </a:lnSpc>
                <a:spcBef>
                  <a:spcPts val="0"/>
                </a:spcBef>
                <a:spcAft>
                  <a:spcPts val="0"/>
                </a:spcAft>
                <a:buNone/>
              </a:pPr>
              <a:r>
                <a:t/>
              </a:r>
              <a:endParaRPr b="0" i="0" sz="1465" u="none" cap="none" strike="noStrike">
                <a:solidFill>
                  <a:srgbClr val="000000"/>
                </a:solidFill>
                <a:latin typeface="Arial"/>
                <a:ea typeface="Arial"/>
                <a:cs typeface="Arial"/>
                <a:sym typeface="Arial"/>
              </a:endParaRPr>
            </a:p>
          </p:txBody>
        </p:sp>
        <p:sp>
          <p:nvSpPr>
            <p:cNvPr id="975" name="Google Shape;975;p82"/>
            <p:cNvSpPr/>
            <p:nvPr/>
          </p:nvSpPr>
          <p:spPr>
            <a:xfrm>
              <a:off x="2460258" y="1715006"/>
              <a:ext cx="219300" cy="322800"/>
            </a:xfrm>
            <a:custGeom>
              <a:rect b="b" l="l" r="r" t="t"/>
              <a:pathLst>
                <a:path extrusionOk="0" h="120000" w="120000">
                  <a:moveTo>
                    <a:pt x="101538" y="0"/>
                  </a:moveTo>
                  <a:cubicBezTo>
                    <a:pt x="16923" y="0"/>
                    <a:pt x="16923" y="0"/>
                    <a:pt x="16923" y="0"/>
                  </a:cubicBezTo>
                  <a:cubicBezTo>
                    <a:pt x="7692" y="0"/>
                    <a:pt x="0" y="6260"/>
                    <a:pt x="0" y="12521"/>
                  </a:cubicBezTo>
                  <a:cubicBezTo>
                    <a:pt x="0" y="107478"/>
                    <a:pt x="0" y="107478"/>
                    <a:pt x="0" y="107478"/>
                  </a:cubicBezTo>
                  <a:cubicBezTo>
                    <a:pt x="0" y="114782"/>
                    <a:pt x="7692" y="120000"/>
                    <a:pt x="16923" y="120000"/>
                  </a:cubicBezTo>
                  <a:cubicBezTo>
                    <a:pt x="101538" y="120000"/>
                    <a:pt x="101538" y="120000"/>
                    <a:pt x="101538" y="120000"/>
                  </a:cubicBezTo>
                  <a:cubicBezTo>
                    <a:pt x="112307" y="120000"/>
                    <a:pt x="120000" y="114782"/>
                    <a:pt x="120000" y="107478"/>
                  </a:cubicBezTo>
                  <a:cubicBezTo>
                    <a:pt x="120000" y="12521"/>
                    <a:pt x="120000" y="12521"/>
                    <a:pt x="120000" y="12521"/>
                  </a:cubicBezTo>
                  <a:cubicBezTo>
                    <a:pt x="120000" y="6260"/>
                    <a:pt x="112307" y="0"/>
                    <a:pt x="101538" y="0"/>
                  </a:cubicBezTo>
                  <a:close/>
                  <a:moveTo>
                    <a:pt x="112307" y="107478"/>
                  </a:moveTo>
                  <a:cubicBezTo>
                    <a:pt x="112307" y="111652"/>
                    <a:pt x="107692" y="114782"/>
                    <a:pt x="101538" y="114782"/>
                  </a:cubicBezTo>
                  <a:cubicBezTo>
                    <a:pt x="16923" y="114782"/>
                    <a:pt x="16923" y="114782"/>
                    <a:pt x="16923" y="114782"/>
                  </a:cubicBezTo>
                  <a:cubicBezTo>
                    <a:pt x="12307" y="114782"/>
                    <a:pt x="7692" y="111652"/>
                    <a:pt x="7692" y="107478"/>
                  </a:cubicBezTo>
                  <a:cubicBezTo>
                    <a:pt x="7692" y="94956"/>
                    <a:pt x="7692" y="94956"/>
                    <a:pt x="7692" y="94956"/>
                  </a:cubicBezTo>
                  <a:cubicBezTo>
                    <a:pt x="112307" y="94956"/>
                    <a:pt x="112307" y="94956"/>
                    <a:pt x="112307" y="94956"/>
                  </a:cubicBezTo>
                  <a:lnTo>
                    <a:pt x="112307" y="107478"/>
                  </a:lnTo>
                  <a:close/>
                  <a:moveTo>
                    <a:pt x="112307" y="26086"/>
                  </a:moveTo>
                  <a:cubicBezTo>
                    <a:pt x="7692" y="26086"/>
                    <a:pt x="7692" y="26086"/>
                    <a:pt x="7692" y="26086"/>
                  </a:cubicBezTo>
                  <a:cubicBezTo>
                    <a:pt x="7692" y="12521"/>
                    <a:pt x="7692" y="12521"/>
                    <a:pt x="7692" y="12521"/>
                  </a:cubicBezTo>
                  <a:cubicBezTo>
                    <a:pt x="7692" y="9391"/>
                    <a:pt x="12307" y="6260"/>
                    <a:pt x="16923" y="6260"/>
                  </a:cubicBezTo>
                  <a:cubicBezTo>
                    <a:pt x="101538" y="6260"/>
                    <a:pt x="101538" y="6260"/>
                    <a:pt x="101538" y="6260"/>
                  </a:cubicBezTo>
                  <a:cubicBezTo>
                    <a:pt x="107692" y="6260"/>
                    <a:pt x="112307" y="9391"/>
                    <a:pt x="112307" y="12521"/>
                  </a:cubicBezTo>
                  <a:lnTo>
                    <a:pt x="112307" y="26086"/>
                  </a:lnTo>
                  <a:close/>
                  <a:moveTo>
                    <a:pt x="52307" y="104347"/>
                  </a:moveTo>
                  <a:cubicBezTo>
                    <a:pt x="52307" y="101217"/>
                    <a:pt x="55384" y="99130"/>
                    <a:pt x="60000" y="99130"/>
                  </a:cubicBezTo>
                  <a:cubicBezTo>
                    <a:pt x="64615" y="99130"/>
                    <a:pt x="67692" y="101217"/>
                    <a:pt x="67692" y="104347"/>
                  </a:cubicBezTo>
                  <a:cubicBezTo>
                    <a:pt x="67692" y="107478"/>
                    <a:pt x="64615" y="109565"/>
                    <a:pt x="60000" y="109565"/>
                  </a:cubicBezTo>
                  <a:cubicBezTo>
                    <a:pt x="55384" y="109565"/>
                    <a:pt x="52307" y="107478"/>
                    <a:pt x="52307" y="104347"/>
                  </a:cubicBezTo>
                  <a:close/>
                  <a:moveTo>
                    <a:pt x="46153" y="13565"/>
                  </a:moveTo>
                  <a:cubicBezTo>
                    <a:pt x="73846" y="13565"/>
                    <a:pt x="73846" y="13565"/>
                    <a:pt x="73846" y="13565"/>
                  </a:cubicBezTo>
                  <a:cubicBezTo>
                    <a:pt x="73846" y="17739"/>
                    <a:pt x="73846" y="17739"/>
                    <a:pt x="73846" y="17739"/>
                  </a:cubicBezTo>
                  <a:cubicBezTo>
                    <a:pt x="46153" y="17739"/>
                    <a:pt x="46153" y="17739"/>
                    <a:pt x="46153" y="17739"/>
                  </a:cubicBezTo>
                  <a:lnTo>
                    <a:pt x="46153" y="13565"/>
                  </a:lnTo>
                  <a:close/>
                </a:path>
              </a:pathLst>
            </a:custGeom>
            <a:solidFill>
              <a:srgbClr val="00A1DF"/>
            </a:solidFill>
            <a:ln>
              <a:noFill/>
            </a:ln>
          </p:spPr>
          <p:txBody>
            <a:bodyPr anchorCtr="0" anchor="t" bIns="60750" lIns="121600" spcFirstLastPara="1" rIns="121600" wrap="square" tIns="60750">
              <a:noAutofit/>
            </a:bodyPr>
            <a:lstStyle/>
            <a:p>
              <a:pPr indent="0" lvl="0" marL="0" marR="0" rtl="0" algn="l">
                <a:lnSpc>
                  <a:spcPct val="100000"/>
                </a:lnSpc>
                <a:spcBef>
                  <a:spcPts val="0"/>
                </a:spcBef>
                <a:spcAft>
                  <a:spcPts val="0"/>
                </a:spcAft>
                <a:buNone/>
              </a:pPr>
              <a:r>
                <a:t/>
              </a:r>
              <a:endParaRPr b="0" i="0" sz="1865" u="none" cap="none" strike="noStrike">
                <a:solidFill>
                  <a:schemeClr val="dk1"/>
                </a:solidFill>
                <a:latin typeface="Verdana"/>
                <a:ea typeface="Verdana"/>
                <a:cs typeface="Verdana"/>
                <a:sym typeface="Verdana"/>
              </a:endParaRPr>
            </a:p>
          </p:txBody>
        </p:sp>
      </p:grpSp>
      <p:pic>
        <p:nvPicPr>
          <p:cNvPr id="976" name="Google Shape;976;p82"/>
          <p:cNvPicPr preferRelativeResize="0"/>
          <p:nvPr/>
        </p:nvPicPr>
        <p:blipFill rotWithShape="1">
          <a:blip r:embed="rId3">
            <a:alphaModFix/>
          </a:blip>
          <a:srcRect b="0" l="0" r="0" t="0"/>
          <a:stretch/>
        </p:blipFill>
        <p:spPr>
          <a:xfrm>
            <a:off x="5893928" y="2827296"/>
            <a:ext cx="397518" cy="391886"/>
          </a:xfrm>
          <a:prstGeom prst="rect">
            <a:avLst/>
          </a:prstGeom>
          <a:noFill/>
          <a:ln>
            <a:noFill/>
          </a:ln>
        </p:spPr>
      </p:pic>
      <p:cxnSp>
        <p:nvCxnSpPr>
          <p:cNvPr id="977" name="Google Shape;977;p82"/>
          <p:cNvCxnSpPr>
            <a:stCxn id="974" idx="4"/>
            <a:endCxn id="976" idx="0"/>
          </p:cNvCxnSpPr>
          <p:nvPr/>
        </p:nvCxnSpPr>
        <p:spPr>
          <a:xfrm>
            <a:off x="6092696" y="2168709"/>
            <a:ext cx="0" cy="658500"/>
          </a:xfrm>
          <a:prstGeom prst="straightConnector1">
            <a:avLst/>
          </a:prstGeom>
          <a:noFill/>
          <a:ln cap="flat" cmpd="sng" w="9525">
            <a:solidFill>
              <a:schemeClr val="dk2"/>
            </a:solidFill>
            <a:prstDash val="solid"/>
            <a:round/>
            <a:headEnd len="sm" w="sm" type="none"/>
            <a:tailEnd len="med" w="med" type="triangle"/>
          </a:ln>
        </p:spPr>
      </p:cxnSp>
      <p:cxnSp>
        <p:nvCxnSpPr>
          <p:cNvPr id="978" name="Google Shape;978;p82"/>
          <p:cNvCxnSpPr/>
          <p:nvPr/>
        </p:nvCxnSpPr>
        <p:spPr>
          <a:xfrm>
            <a:off x="4904960" y="3748890"/>
            <a:ext cx="0" cy="666900"/>
          </a:xfrm>
          <a:prstGeom prst="straightConnector1">
            <a:avLst/>
          </a:prstGeom>
          <a:noFill/>
          <a:ln cap="flat" cmpd="sng" w="9525">
            <a:solidFill>
              <a:schemeClr val="dk2"/>
            </a:solidFill>
            <a:prstDash val="solid"/>
            <a:round/>
            <a:headEnd len="sm" w="sm" type="none"/>
            <a:tailEnd len="med" w="med" type="triangle"/>
          </a:ln>
        </p:spPr>
      </p:cxnSp>
      <p:cxnSp>
        <p:nvCxnSpPr>
          <p:cNvPr id="979" name="Google Shape;979;p82"/>
          <p:cNvCxnSpPr>
            <a:stCxn id="980" idx="2"/>
            <a:endCxn id="981" idx="0"/>
          </p:cNvCxnSpPr>
          <p:nvPr/>
        </p:nvCxnSpPr>
        <p:spPr>
          <a:xfrm>
            <a:off x="4911160" y="4882610"/>
            <a:ext cx="0" cy="564900"/>
          </a:xfrm>
          <a:prstGeom prst="straightConnector1">
            <a:avLst/>
          </a:prstGeom>
          <a:noFill/>
          <a:ln cap="flat" cmpd="sng" w="9525">
            <a:solidFill>
              <a:schemeClr val="dk2"/>
            </a:solidFill>
            <a:prstDash val="solid"/>
            <a:round/>
            <a:headEnd len="sm" w="sm" type="none"/>
            <a:tailEnd len="med" w="med" type="triangle"/>
          </a:ln>
        </p:spPr>
      </p:cxnSp>
      <p:sp>
        <p:nvSpPr>
          <p:cNvPr id="982" name="Google Shape;982;p82"/>
          <p:cNvSpPr txBox="1"/>
          <p:nvPr/>
        </p:nvSpPr>
        <p:spPr>
          <a:xfrm>
            <a:off x="4602172" y="3213950"/>
            <a:ext cx="32040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598"/>
              <a:t>Mule </a:t>
            </a:r>
            <a:r>
              <a:rPr b="0" i="0" lang="en" sz="1598" u="none" cap="none" strike="noStrike">
                <a:solidFill>
                  <a:srgbClr val="000000"/>
                </a:solidFill>
                <a:latin typeface="Arial"/>
                <a:ea typeface="Arial"/>
                <a:cs typeface="Arial"/>
                <a:sym typeface="Arial"/>
              </a:rPr>
              <a:t>API </a:t>
            </a:r>
            <a:r>
              <a:rPr b="0" i="0" lang="en" sz="1598" u="none" cap="none" strike="noStrike">
                <a:solidFill>
                  <a:srgbClr val="FF0000"/>
                </a:solidFill>
                <a:latin typeface="Arial"/>
                <a:ea typeface="Arial"/>
                <a:cs typeface="Arial"/>
                <a:sym typeface="Arial"/>
              </a:rPr>
              <a:t>proxy </a:t>
            </a:r>
            <a:r>
              <a:rPr b="0" i="0" lang="en" sz="1598" u="none" cap="none" strike="noStrike">
                <a:latin typeface="Arial"/>
                <a:ea typeface="Arial"/>
                <a:cs typeface="Arial"/>
                <a:sym typeface="Arial"/>
              </a:rPr>
              <a:t>Implementation</a:t>
            </a:r>
            <a:endParaRPr b="0" i="0" sz="1598" u="none" cap="none" strike="noStrike">
              <a:latin typeface="Arial"/>
              <a:ea typeface="Arial"/>
              <a:cs typeface="Arial"/>
              <a:sym typeface="Arial"/>
            </a:endParaRPr>
          </a:p>
        </p:txBody>
      </p:sp>
      <p:sp>
        <p:nvSpPr>
          <p:cNvPr id="980" name="Google Shape;980;p82"/>
          <p:cNvSpPr txBox="1"/>
          <p:nvPr/>
        </p:nvSpPr>
        <p:spPr>
          <a:xfrm>
            <a:off x="3675910" y="4570910"/>
            <a:ext cx="2470500" cy="31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598" u="none" cap="none" strike="noStrike">
                <a:solidFill>
                  <a:srgbClr val="000000"/>
                </a:solidFill>
                <a:latin typeface="Arial"/>
                <a:ea typeface="Arial"/>
                <a:cs typeface="Arial"/>
                <a:sym typeface="Arial"/>
              </a:rPr>
              <a:t>API </a:t>
            </a:r>
            <a:r>
              <a:rPr b="0" i="0" lang="en" sz="1598" u="none" cap="none" strike="noStrike">
                <a:solidFill>
                  <a:schemeClr val="accent4"/>
                </a:solidFill>
                <a:latin typeface="Arial"/>
                <a:ea typeface="Arial"/>
                <a:cs typeface="Arial"/>
                <a:sym typeface="Arial"/>
              </a:rPr>
              <a:t>implementation</a:t>
            </a:r>
            <a:endParaRPr b="0" i="0" sz="1598" u="none" cap="none" strike="noStrike">
              <a:solidFill>
                <a:schemeClr val="accent4"/>
              </a:solidFill>
              <a:latin typeface="Arial"/>
              <a:ea typeface="Arial"/>
              <a:cs typeface="Arial"/>
              <a:sym typeface="Arial"/>
            </a:endParaRPr>
          </a:p>
        </p:txBody>
      </p:sp>
      <p:pic>
        <p:nvPicPr>
          <p:cNvPr id="983" name="Google Shape;983;p82"/>
          <p:cNvPicPr preferRelativeResize="0"/>
          <p:nvPr/>
        </p:nvPicPr>
        <p:blipFill>
          <a:blip r:embed="rId5">
            <a:alphaModFix/>
          </a:blip>
          <a:stretch>
            <a:fillRect/>
          </a:stretch>
        </p:blipFill>
        <p:spPr>
          <a:xfrm>
            <a:off x="6812001" y="5234450"/>
            <a:ext cx="1242988" cy="1242988"/>
          </a:xfrm>
          <a:prstGeom prst="rect">
            <a:avLst/>
          </a:prstGeom>
          <a:noFill/>
          <a:ln>
            <a:noFill/>
          </a:ln>
        </p:spPr>
      </p:pic>
      <p:pic>
        <p:nvPicPr>
          <p:cNvPr id="984" name="Google Shape;984;p82"/>
          <p:cNvPicPr preferRelativeResize="0"/>
          <p:nvPr/>
        </p:nvPicPr>
        <p:blipFill>
          <a:blip r:embed="rId6">
            <a:alphaModFix/>
          </a:blip>
          <a:stretch>
            <a:fillRect/>
          </a:stretch>
        </p:blipFill>
        <p:spPr>
          <a:xfrm>
            <a:off x="4401539" y="5446300"/>
            <a:ext cx="952707" cy="666899"/>
          </a:xfrm>
          <a:prstGeom prst="rect">
            <a:avLst/>
          </a:prstGeom>
          <a:noFill/>
          <a:ln>
            <a:noFill/>
          </a:ln>
        </p:spPr>
      </p:pic>
      <p:cxnSp>
        <p:nvCxnSpPr>
          <p:cNvPr id="985" name="Google Shape;985;p82"/>
          <p:cNvCxnSpPr/>
          <p:nvPr/>
        </p:nvCxnSpPr>
        <p:spPr>
          <a:xfrm flipH="1" rot="10800000">
            <a:off x="4894225" y="3748900"/>
            <a:ext cx="2560200" cy="13200"/>
          </a:xfrm>
          <a:prstGeom prst="straightConnector1">
            <a:avLst/>
          </a:prstGeom>
          <a:noFill/>
          <a:ln cap="flat" cmpd="sng" w="9525">
            <a:solidFill>
              <a:schemeClr val="dk2"/>
            </a:solidFill>
            <a:prstDash val="solid"/>
            <a:round/>
            <a:headEnd len="med" w="med" type="none"/>
            <a:tailEnd len="med" w="med" type="none"/>
          </a:ln>
        </p:spPr>
      </p:cxnSp>
      <p:sp>
        <p:nvSpPr>
          <p:cNvPr id="986" name="Google Shape;986;p82"/>
          <p:cNvSpPr txBox="1"/>
          <p:nvPr/>
        </p:nvSpPr>
        <p:spPr>
          <a:xfrm>
            <a:off x="1924149" y="4291988"/>
            <a:ext cx="397500" cy="31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598">
                <a:solidFill>
                  <a:srgbClr val="FF0000"/>
                </a:solidFill>
              </a:rPr>
              <a:t>OR</a:t>
            </a:r>
            <a:endParaRPr b="0" i="0" sz="1598" u="none" cap="none" strike="noStrike">
              <a:solidFill>
                <a:srgbClr val="FF0000"/>
              </a:solidFill>
              <a:latin typeface="Arial"/>
              <a:ea typeface="Arial"/>
              <a:cs typeface="Arial"/>
              <a:sym typeface="Arial"/>
            </a:endParaRPr>
          </a:p>
        </p:txBody>
      </p:sp>
      <p:pic>
        <p:nvPicPr>
          <p:cNvPr id="987" name="Google Shape;987;p82"/>
          <p:cNvPicPr preferRelativeResize="0"/>
          <p:nvPr/>
        </p:nvPicPr>
        <p:blipFill>
          <a:blip r:embed="rId5">
            <a:alphaModFix/>
          </a:blip>
          <a:stretch>
            <a:fillRect/>
          </a:stretch>
        </p:blipFill>
        <p:spPr>
          <a:xfrm>
            <a:off x="2366752" y="4139550"/>
            <a:ext cx="616600" cy="61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3"/>
          <p:cNvSpPr txBox="1"/>
          <p:nvPr>
            <p:ph type="title"/>
          </p:nvPr>
        </p:nvSpPr>
        <p:spPr>
          <a:xfrm>
            <a:off x="494934" y="-12697"/>
            <a:ext cx="11037600" cy="990000"/>
          </a:xfrm>
          <a:prstGeom prst="rect">
            <a:avLst/>
          </a:prstGeom>
        </p:spPr>
        <p:txBody>
          <a:bodyPr anchorCtr="0" anchor="ctr" bIns="91375" lIns="91375" spcFirstLastPara="1" rIns="91375" wrap="square" tIns="91375">
            <a:noAutofit/>
          </a:bodyPr>
          <a:lstStyle/>
          <a:p>
            <a:pPr indent="0" lvl="0" marL="0" rtl="0" algn="l">
              <a:spcBef>
                <a:spcPts val="0"/>
              </a:spcBef>
              <a:spcAft>
                <a:spcPts val="0"/>
              </a:spcAft>
              <a:buNone/>
            </a:pPr>
            <a:r>
              <a:rPr lang="en"/>
              <a:t>GovCloud Built-in Logs</a:t>
            </a:r>
            <a:endParaRPr/>
          </a:p>
        </p:txBody>
      </p:sp>
      <p:sp>
        <p:nvSpPr>
          <p:cNvPr id="993" name="Google Shape;993;p83"/>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994" name="Google Shape;994;p83"/>
          <p:cNvPicPr preferRelativeResize="0"/>
          <p:nvPr/>
        </p:nvPicPr>
        <p:blipFill>
          <a:blip r:embed="rId3">
            <a:alphaModFix/>
          </a:blip>
          <a:stretch>
            <a:fillRect/>
          </a:stretch>
        </p:blipFill>
        <p:spPr>
          <a:xfrm>
            <a:off x="571125" y="1058050"/>
            <a:ext cx="7820727" cy="4898625"/>
          </a:xfrm>
          <a:prstGeom prst="rect">
            <a:avLst/>
          </a:prstGeom>
          <a:noFill/>
          <a:ln>
            <a:noFill/>
          </a:ln>
        </p:spPr>
      </p:pic>
      <p:sp>
        <p:nvSpPr>
          <p:cNvPr id="995" name="Google Shape;995;p83"/>
          <p:cNvSpPr txBox="1"/>
          <p:nvPr/>
        </p:nvSpPr>
        <p:spPr>
          <a:xfrm>
            <a:off x="8558425" y="1214850"/>
            <a:ext cx="3051900" cy="4428300"/>
          </a:xfrm>
          <a:prstGeom prst="rect">
            <a:avLst/>
          </a:prstGeom>
          <a:noFill/>
          <a:ln>
            <a:noFill/>
          </a:ln>
        </p:spPr>
        <p:txBody>
          <a:bodyPr anchorCtr="0" anchor="t" bIns="91425" lIns="91425" spcFirstLastPara="1" rIns="91425" wrap="square" tIns="0">
            <a:noAutofit/>
          </a:bodyPr>
          <a:lstStyle/>
          <a:p>
            <a:pPr indent="-311150" lvl="0" marL="457200" rtl="0" algn="l">
              <a:spcBef>
                <a:spcPts val="1100"/>
              </a:spcBef>
              <a:spcAft>
                <a:spcPts val="0"/>
              </a:spcAft>
              <a:buClr>
                <a:schemeClr val="dk2"/>
              </a:buClr>
              <a:buSzPts val="1300"/>
              <a:buChar char="●"/>
            </a:pPr>
            <a:r>
              <a:rPr lang="en" sz="1300">
                <a:solidFill>
                  <a:schemeClr val="dk2"/>
                </a:solidFill>
              </a:rPr>
              <a:t>The platform has built-in capabilities to capture logs for APIs &amp; Integration deployed and running.</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Logs are kept for 30 days or up to 100 MB</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Logs are meant to help with application health</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Access to logs is managed by platform roles mapped to Active Directory roles. Only few roles have access to roles. Anyone from VA with approved assignment to these role(s) will be allowed to see the logs.</a:t>
            </a:r>
            <a:endParaRPr sz="1300">
              <a:solidFill>
                <a:schemeClr val="dk2"/>
              </a:solidFill>
            </a:endParaRPr>
          </a:p>
          <a:p>
            <a:pPr indent="-311150" lvl="0" marL="457200" rtl="0" algn="l">
              <a:spcBef>
                <a:spcPts val="0"/>
              </a:spcBef>
              <a:spcAft>
                <a:spcPts val="0"/>
              </a:spcAft>
              <a:buClr>
                <a:schemeClr val="dk2"/>
              </a:buClr>
              <a:buSzPts val="1300"/>
              <a:buChar char="●"/>
            </a:pPr>
            <a:r>
              <a:rPr b="1" lang="en" sz="1300">
                <a:solidFill>
                  <a:schemeClr val="dk2"/>
                </a:solidFill>
              </a:rPr>
              <a:t>Platform is integrated with VA’s Splunk</a:t>
            </a:r>
            <a:endParaRPr b="1" sz="1300">
              <a:solidFill>
                <a:schemeClr val="dk2"/>
              </a:solidFill>
            </a:endParaRPr>
          </a:p>
          <a:p>
            <a:pPr indent="0" lvl="0" marL="0" rtl="0" algn="l">
              <a:spcBef>
                <a:spcPts val="1100"/>
              </a:spcBef>
              <a:spcAft>
                <a:spcPts val="0"/>
              </a:spcAft>
              <a:buNone/>
            </a:pPr>
            <a:r>
              <a:t/>
            </a:r>
            <a:endParaRPr sz="13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descr="https://documents.lucidchart.com/documents/7a16efcb-0360-4f80-a96e-c3900858cd7b/pages/tiIk~isJ4mH6?a=14684&amp;x=-40&amp;y=62&amp;w=1413&amp;h=1276&amp;store=1&amp;accept=image%2F*&amp;auth=LCA%205f58c3d89db1fc2ff4e59053193884eca3ecd0ea-ts%3D1577910835" id="1000" name="Google Shape;1000;p84"/>
          <p:cNvPicPr preferRelativeResize="0"/>
          <p:nvPr/>
        </p:nvPicPr>
        <p:blipFill rotWithShape="1">
          <a:blip r:embed="rId3">
            <a:alphaModFix/>
          </a:blip>
          <a:srcRect b="5104" l="4691" r="5428" t="5337"/>
          <a:stretch/>
        </p:blipFill>
        <p:spPr>
          <a:xfrm>
            <a:off x="5477896" y="969814"/>
            <a:ext cx="6370012" cy="5730165"/>
          </a:xfrm>
          <a:prstGeom prst="rect">
            <a:avLst/>
          </a:prstGeom>
          <a:noFill/>
          <a:ln>
            <a:noFill/>
          </a:ln>
        </p:spPr>
      </p:pic>
      <p:sp>
        <p:nvSpPr>
          <p:cNvPr id="1001" name="Google Shape;1001;p84"/>
          <p:cNvSpPr txBox="1"/>
          <p:nvPr>
            <p:ph idx="12" type="sldNum"/>
          </p:nvPr>
        </p:nvSpPr>
        <p:spPr>
          <a:xfrm>
            <a:off x="11397628" y="6333134"/>
            <a:ext cx="730800" cy="524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accent2"/>
                </a:solidFill>
                <a:latin typeface="Salesforce Sans"/>
                <a:ea typeface="Salesforce Sans"/>
                <a:cs typeface="Salesforce Sans"/>
                <a:sym typeface="Salesforce Sans"/>
              </a:rPr>
              <a:t>‹#›</a:t>
            </a:fld>
            <a:endParaRPr>
              <a:solidFill>
                <a:schemeClr val="accent2"/>
              </a:solidFill>
              <a:latin typeface="Salesforce Sans"/>
              <a:ea typeface="Salesforce Sans"/>
              <a:cs typeface="Salesforce Sans"/>
              <a:sym typeface="Salesforce Sans"/>
            </a:endParaRPr>
          </a:p>
        </p:txBody>
      </p:sp>
      <p:sp>
        <p:nvSpPr>
          <p:cNvPr id="1002" name="Google Shape;1002;p84"/>
          <p:cNvSpPr txBox="1"/>
          <p:nvPr/>
        </p:nvSpPr>
        <p:spPr>
          <a:xfrm>
            <a:off x="623426" y="1150374"/>
            <a:ext cx="5011200" cy="5188800"/>
          </a:xfrm>
          <a:prstGeom prst="rect">
            <a:avLst/>
          </a:prstGeom>
          <a:noFill/>
          <a:ln>
            <a:noFill/>
          </a:ln>
        </p:spPr>
        <p:txBody>
          <a:bodyPr anchorCtr="0" anchor="t" bIns="91425" lIns="91425" spcFirstLastPara="1" rIns="91425" wrap="square" tIns="91425">
            <a:noAutofit/>
          </a:bodyPr>
          <a:lstStyle/>
          <a:p>
            <a:pPr indent="0" lvl="0" marL="76200" marR="0" rtl="0" algn="l">
              <a:spcBef>
                <a:spcPts val="0"/>
              </a:spcBef>
              <a:spcAft>
                <a:spcPts val="0"/>
              </a:spcAft>
              <a:buClr>
                <a:srgbClr val="00A0DF"/>
              </a:buClr>
              <a:buSzPts val="2400"/>
              <a:buFont typeface="Arial"/>
              <a:buNone/>
            </a:pPr>
            <a:r>
              <a:rPr b="1" i="0" lang="en" sz="2000" u="none" cap="none" strike="noStrike">
                <a:solidFill>
                  <a:schemeClr val="dk2"/>
                </a:solidFill>
                <a:latin typeface="Salesforce Sans"/>
                <a:ea typeface="Salesforce Sans"/>
                <a:cs typeface="Salesforce Sans"/>
                <a:sym typeface="Salesforce Sans"/>
              </a:rPr>
              <a:t>Update Deployment Target</a:t>
            </a:r>
            <a:endParaRPr/>
          </a:p>
          <a:p>
            <a:pPr indent="-225425" lvl="0" marL="225425" marR="0" rtl="0" algn="l">
              <a:spcBef>
                <a:spcPts val="1200"/>
              </a:spcBef>
              <a:spcAft>
                <a:spcPts val="0"/>
              </a:spcAft>
              <a:buClr>
                <a:srgbClr val="00A0DF"/>
              </a:buClr>
              <a:buSzPts val="2000"/>
              <a:buFont typeface="Arial"/>
              <a:buChar char="•"/>
            </a:pPr>
            <a:r>
              <a:rPr b="0" i="0" lang="en" sz="1800" u="none" cap="none" strike="noStrike">
                <a:solidFill>
                  <a:schemeClr val="dk2"/>
                </a:solidFill>
                <a:latin typeface="Salesforce Sans"/>
                <a:ea typeface="Salesforce Sans"/>
                <a:cs typeface="Salesforce Sans"/>
                <a:sym typeface="Salesforce Sans"/>
              </a:rPr>
              <a:t>Runtime Manager </a:t>
            </a:r>
            <a:r>
              <a:rPr b="0" i="0" lang="en" u="none" cap="none" strike="noStrike">
                <a:solidFill>
                  <a:schemeClr val="dk2"/>
                </a:solidFill>
                <a:latin typeface="Salesforce Sans"/>
                <a:ea typeface="Salesforce Sans"/>
                <a:cs typeface="Salesforce Sans"/>
                <a:sym typeface="Salesforce Sans"/>
              </a:rPr>
              <a:t>(manual)</a:t>
            </a:r>
            <a:endParaRPr sz="1200"/>
          </a:p>
          <a:p>
            <a:pPr indent="-225425" lvl="0" marL="225425" marR="0" rtl="0" algn="l">
              <a:spcBef>
                <a:spcPts val="1200"/>
              </a:spcBef>
              <a:spcAft>
                <a:spcPts val="0"/>
              </a:spcAft>
              <a:buClr>
                <a:srgbClr val="00A0DF"/>
              </a:buClr>
              <a:buSzPts val="2000"/>
              <a:buFont typeface="Arial"/>
              <a:buChar char="•"/>
            </a:pPr>
            <a:r>
              <a:rPr b="0" i="0" lang="en" sz="1800" u="none" cap="none" strike="noStrike">
                <a:solidFill>
                  <a:schemeClr val="dk2"/>
                </a:solidFill>
                <a:latin typeface="Salesforce Sans"/>
                <a:ea typeface="Salesforce Sans"/>
                <a:cs typeface="Salesforce Sans"/>
                <a:sym typeface="Salesforce Sans"/>
              </a:rPr>
              <a:t>CloudHub API </a:t>
            </a:r>
            <a:r>
              <a:rPr b="0" i="0" lang="en" u="none" cap="none" strike="noStrike">
                <a:solidFill>
                  <a:schemeClr val="dk2"/>
                </a:solidFill>
                <a:latin typeface="Salesforce Sans"/>
                <a:ea typeface="Salesforce Sans"/>
                <a:cs typeface="Salesforce Sans"/>
                <a:sym typeface="Salesforce Sans"/>
              </a:rPr>
              <a:t>(scripted) </a:t>
            </a:r>
            <a:r>
              <a:rPr b="0" i="0" lang="en" sz="1800" u="none" cap="none" strike="noStrike">
                <a:solidFill>
                  <a:schemeClr val="dk2"/>
                </a:solidFill>
                <a:latin typeface="Salesforce Sans"/>
                <a:ea typeface="Salesforce Sans"/>
                <a:cs typeface="Salesforce Sans"/>
                <a:sym typeface="Salesforce Sans"/>
              </a:rPr>
              <a:t>+ Connected Apps</a:t>
            </a:r>
            <a:endParaRPr sz="1200"/>
          </a:p>
          <a:p>
            <a:pPr indent="-225425" lvl="0" marL="225425" marR="0" rtl="0" algn="l">
              <a:spcBef>
                <a:spcPts val="1200"/>
              </a:spcBef>
              <a:spcAft>
                <a:spcPts val="0"/>
              </a:spcAft>
              <a:buClr>
                <a:srgbClr val="00A0DF"/>
              </a:buClr>
              <a:buSzPts val="2000"/>
              <a:buFont typeface="Arial"/>
              <a:buChar char="•"/>
            </a:pPr>
            <a:r>
              <a:rPr b="0" i="0" lang="en" sz="1800" u="none" cap="none" strike="noStrike">
                <a:solidFill>
                  <a:schemeClr val="dk2"/>
                </a:solidFill>
                <a:latin typeface="Salesforce Sans"/>
                <a:ea typeface="Salesforce Sans"/>
                <a:cs typeface="Salesforce Sans"/>
                <a:sym typeface="Salesforce Sans"/>
              </a:rPr>
              <a:t>CloudHub CLI </a:t>
            </a:r>
            <a:r>
              <a:rPr b="0" i="0" lang="en" u="none" cap="none" strike="noStrike">
                <a:solidFill>
                  <a:schemeClr val="dk2"/>
                </a:solidFill>
                <a:latin typeface="Salesforce Sans"/>
                <a:ea typeface="Salesforce Sans"/>
                <a:cs typeface="Salesforce Sans"/>
                <a:sym typeface="Salesforce Sans"/>
              </a:rPr>
              <a:t>(scripted)</a:t>
            </a:r>
            <a:r>
              <a:rPr b="0" i="0" lang="en" sz="1800" u="none" cap="none" strike="noStrike">
                <a:solidFill>
                  <a:schemeClr val="dk2"/>
                </a:solidFill>
                <a:latin typeface="Salesforce Sans"/>
                <a:ea typeface="Salesforce Sans"/>
                <a:cs typeface="Salesforce Sans"/>
                <a:sym typeface="Salesforce Sans"/>
              </a:rPr>
              <a:t> + Connected Apps</a:t>
            </a:r>
            <a:endParaRPr sz="1200"/>
          </a:p>
          <a:p>
            <a:pPr indent="-212725" lvl="0" marL="225425" marR="0" rtl="0" algn="l">
              <a:spcBef>
                <a:spcPts val="1200"/>
              </a:spcBef>
              <a:spcAft>
                <a:spcPts val="0"/>
              </a:spcAft>
              <a:buClr>
                <a:srgbClr val="00A0DF"/>
              </a:buClr>
              <a:buSzPts val="1800"/>
              <a:buFont typeface="Arial"/>
              <a:buChar char="•"/>
            </a:pPr>
            <a:r>
              <a:rPr b="0" i="0" lang="en" sz="1800" u="none" cap="none" strike="noStrike">
                <a:solidFill>
                  <a:schemeClr val="dk2"/>
                </a:solidFill>
                <a:latin typeface="Salesforce Sans"/>
                <a:ea typeface="Salesforce Sans"/>
                <a:cs typeface="Salesforce Sans"/>
                <a:sym typeface="Salesforce Sans"/>
              </a:rPr>
              <a:t>Mule-Maven Plugin + Connected Apps</a:t>
            </a:r>
            <a:endParaRPr sz="1200"/>
          </a:p>
          <a:p>
            <a:pPr indent="-236537" lvl="1" marL="628650" marR="0" rtl="0" algn="l">
              <a:spcBef>
                <a:spcPts val="600"/>
              </a:spcBef>
              <a:spcAft>
                <a:spcPts val="0"/>
              </a:spcAft>
              <a:buClr>
                <a:srgbClr val="00A0DF"/>
              </a:buClr>
              <a:buSzPts val="1600"/>
              <a:buFont typeface="Open Sans"/>
              <a:buChar char="–"/>
            </a:pPr>
            <a:r>
              <a:rPr b="0" i="0" lang="en" sz="1600" u="none" cap="none" strike="noStrike">
                <a:solidFill>
                  <a:schemeClr val="dk2"/>
                </a:solidFill>
                <a:latin typeface="Salesforce Sans"/>
                <a:ea typeface="Salesforce Sans"/>
                <a:cs typeface="Salesforce Sans"/>
                <a:sym typeface="Salesforce Sans"/>
              </a:rPr>
              <a:t>Inherited via Parent POM…</a:t>
            </a:r>
            <a:endParaRPr sz="1200"/>
          </a:p>
          <a:p>
            <a:pPr indent="-236537" lvl="1" marL="628650" marR="0" rtl="0" algn="l">
              <a:spcBef>
                <a:spcPts val="600"/>
              </a:spcBef>
              <a:spcAft>
                <a:spcPts val="0"/>
              </a:spcAft>
              <a:buClr>
                <a:srgbClr val="00A0DF"/>
              </a:buClr>
              <a:buSzPts val="1600"/>
              <a:buFont typeface="Open Sans"/>
              <a:buChar char="–"/>
            </a:pPr>
            <a:r>
              <a:rPr b="0" i="0" lang="en" sz="1600" u="none" cap="none" strike="noStrike">
                <a:solidFill>
                  <a:schemeClr val="dk2"/>
                </a:solidFill>
                <a:latin typeface="Salesforce Sans"/>
                <a:ea typeface="Salesforce Sans"/>
                <a:cs typeface="Salesforce Sans"/>
                <a:sym typeface="Salesforce Sans"/>
              </a:rPr>
              <a:t>Explicit in Jenkins Pipelines (maven project)</a:t>
            </a:r>
            <a:endParaRPr sz="1200"/>
          </a:p>
          <a:p>
            <a:pPr indent="-134937" lvl="1" marL="628650" marR="0" rtl="0" algn="l">
              <a:spcBef>
                <a:spcPts val="600"/>
              </a:spcBef>
              <a:spcAft>
                <a:spcPts val="0"/>
              </a:spcAft>
              <a:buClr>
                <a:srgbClr val="00A0DF"/>
              </a:buClr>
              <a:buSzPts val="1800"/>
              <a:buFont typeface="Open Sans"/>
              <a:buNone/>
            </a:pPr>
            <a:r>
              <a:t/>
            </a:r>
            <a:endParaRPr b="0" i="0" sz="1600" u="none" cap="none" strike="noStrike">
              <a:solidFill>
                <a:schemeClr val="dk2"/>
              </a:solidFill>
              <a:latin typeface="Salesforce Sans"/>
              <a:ea typeface="Salesforce Sans"/>
              <a:cs typeface="Salesforce Sans"/>
              <a:sym typeface="Salesforce Sans"/>
            </a:endParaRPr>
          </a:p>
          <a:p>
            <a:pPr indent="0" lvl="0" marL="0" marR="0" rtl="0" algn="l">
              <a:spcBef>
                <a:spcPts val="1200"/>
              </a:spcBef>
              <a:spcAft>
                <a:spcPts val="0"/>
              </a:spcAft>
              <a:buClr>
                <a:srgbClr val="00A0DF"/>
              </a:buClr>
              <a:buSzPts val="2200"/>
              <a:buFont typeface="Arial"/>
              <a:buNone/>
            </a:pPr>
            <a:r>
              <a:t/>
            </a:r>
            <a:endParaRPr b="0" i="0" sz="2000" u="none" cap="none" strike="noStrike">
              <a:solidFill>
                <a:schemeClr val="dk2"/>
              </a:solidFill>
              <a:latin typeface="Salesforce Sans"/>
              <a:ea typeface="Salesforce Sans"/>
              <a:cs typeface="Salesforce Sans"/>
              <a:sym typeface="Salesforce Sans"/>
            </a:endParaRPr>
          </a:p>
          <a:p>
            <a:pPr indent="0" lvl="0" marL="0" marR="0" rtl="0" algn="l">
              <a:spcBef>
                <a:spcPts val="1200"/>
              </a:spcBef>
              <a:spcAft>
                <a:spcPts val="0"/>
              </a:spcAft>
              <a:buClr>
                <a:srgbClr val="00A0DF"/>
              </a:buClr>
              <a:buSzPts val="1600"/>
              <a:buFont typeface="Arial"/>
              <a:buNone/>
            </a:pPr>
            <a:r>
              <a:rPr b="0" i="1" lang="en" u="none" cap="none" strike="noStrike">
                <a:solidFill>
                  <a:schemeClr val="dk2"/>
                </a:solidFill>
                <a:latin typeface="Salesforce Sans"/>
                <a:ea typeface="Salesforce Sans"/>
                <a:cs typeface="Salesforce Sans"/>
                <a:sym typeface="Salesforce Sans"/>
              </a:rPr>
              <a:t>The example deployment in the diagram shows a </a:t>
            </a:r>
            <a:r>
              <a:rPr b="1" i="1" lang="en" u="none" cap="none" strike="noStrike">
                <a:solidFill>
                  <a:schemeClr val="dk2"/>
                </a:solidFill>
                <a:latin typeface="Salesforce Sans"/>
                <a:ea typeface="Salesforce Sans"/>
                <a:cs typeface="Salesforce Sans"/>
                <a:sym typeface="Salesforce Sans"/>
              </a:rPr>
              <a:t>blue-green deployment </a:t>
            </a:r>
            <a:r>
              <a:rPr b="0" i="1" lang="en" u="none" cap="none" strike="noStrike">
                <a:solidFill>
                  <a:schemeClr val="dk2"/>
                </a:solidFill>
                <a:latin typeface="Salesforce Sans"/>
                <a:ea typeface="Salesforce Sans"/>
                <a:cs typeface="Salesforce Sans"/>
                <a:sym typeface="Salesforce Sans"/>
              </a:rPr>
              <a:t>with ‘/orders’ and ‘/customers’ apps deployed to both private cloud and govcloud.</a:t>
            </a:r>
            <a:endParaRPr sz="1200"/>
          </a:p>
        </p:txBody>
      </p:sp>
      <p:sp>
        <p:nvSpPr>
          <p:cNvPr id="1003" name="Google Shape;1003;p84"/>
          <p:cNvSpPr/>
          <p:nvPr/>
        </p:nvSpPr>
        <p:spPr>
          <a:xfrm>
            <a:off x="6876509" y="5347339"/>
            <a:ext cx="2680200" cy="1417200"/>
          </a:xfrm>
          <a:prstGeom prst="ellipse">
            <a:avLst/>
          </a:prstGeom>
          <a:solidFill>
            <a:schemeClr val="accent1">
              <a:alpha val="2078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004" name="Google Shape;1004;p84"/>
          <p:cNvCxnSpPr>
            <a:stCxn id="1005" idx="5"/>
            <a:endCxn id="1003" idx="1"/>
          </p:cNvCxnSpPr>
          <p:nvPr/>
        </p:nvCxnSpPr>
        <p:spPr>
          <a:xfrm>
            <a:off x="4847416" y="4126583"/>
            <a:ext cx="2421600" cy="1428300"/>
          </a:xfrm>
          <a:prstGeom prst="straightConnector1">
            <a:avLst/>
          </a:prstGeom>
          <a:noFill/>
          <a:ln cap="flat" cmpd="sng" w="25400">
            <a:solidFill>
              <a:srgbClr val="FF0000"/>
            </a:solidFill>
            <a:prstDash val="solid"/>
            <a:miter lim="800000"/>
            <a:headEnd len="sm" w="sm" type="none"/>
            <a:tailEnd len="med" w="med" type="triangle"/>
          </a:ln>
        </p:spPr>
      </p:cxnSp>
      <p:sp>
        <p:nvSpPr>
          <p:cNvPr id="1006" name="Google Shape;1006;p84"/>
          <p:cNvSpPr/>
          <p:nvPr/>
        </p:nvSpPr>
        <p:spPr>
          <a:xfrm>
            <a:off x="5401752" y="1517358"/>
            <a:ext cx="1892700" cy="1078500"/>
          </a:xfrm>
          <a:prstGeom prst="ellipse">
            <a:avLst/>
          </a:prstGeom>
          <a:solidFill>
            <a:schemeClr val="accent1">
              <a:alpha val="2078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007" name="Google Shape;1007;p84"/>
          <p:cNvCxnSpPr>
            <a:endCxn id="1006" idx="2"/>
          </p:cNvCxnSpPr>
          <p:nvPr/>
        </p:nvCxnSpPr>
        <p:spPr>
          <a:xfrm flipH="1" rot="10800000">
            <a:off x="3040152" y="2056608"/>
            <a:ext cx="2361600" cy="1377000"/>
          </a:xfrm>
          <a:prstGeom prst="straightConnector1">
            <a:avLst/>
          </a:prstGeom>
          <a:noFill/>
          <a:ln cap="flat" cmpd="sng" w="25400">
            <a:solidFill>
              <a:srgbClr val="FF0000"/>
            </a:solidFill>
            <a:prstDash val="solid"/>
            <a:miter lim="800000"/>
            <a:headEnd len="sm" w="sm" type="none"/>
            <a:tailEnd len="med" w="med" type="triangle"/>
          </a:ln>
        </p:spPr>
      </p:cxnSp>
      <p:cxnSp>
        <p:nvCxnSpPr>
          <p:cNvPr id="1008" name="Google Shape;1008;p84"/>
          <p:cNvCxnSpPr>
            <a:stCxn id="1009" idx="6"/>
          </p:cNvCxnSpPr>
          <p:nvPr/>
        </p:nvCxnSpPr>
        <p:spPr>
          <a:xfrm flipH="1" rot="10800000">
            <a:off x="5402011" y="5021827"/>
            <a:ext cx="3802800" cy="405300"/>
          </a:xfrm>
          <a:prstGeom prst="straightConnector1">
            <a:avLst/>
          </a:prstGeom>
          <a:noFill/>
          <a:ln cap="flat" cmpd="sng" w="25400">
            <a:solidFill>
              <a:srgbClr val="FF0000"/>
            </a:solidFill>
            <a:prstDash val="solid"/>
            <a:miter lim="800000"/>
            <a:headEnd len="sm" w="sm" type="none"/>
            <a:tailEnd len="med" w="med" type="triangle"/>
          </a:ln>
        </p:spPr>
      </p:cxnSp>
      <p:sp>
        <p:nvSpPr>
          <p:cNvPr id="1010" name="Google Shape;1010;p84"/>
          <p:cNvSpPr/>
          <p:nvPr/>
        </p:nvSpPr>
        <p:spPr>
          <a:xfrm>
            <a:off x="9204557" y="4581625"/>
            <a:ext cx="1962000" cy="845700"/>
          </a:xfrm>
          <a:prstGeom prst="ellipse">
            <a:avLst/>
          </a:prstGeom>
          <a:solidFill>
            <a:schemeClr val="accent1">
              <a:alpha val="2078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1" name="Google Shape;1011;p84"/>
          <p:cNvSpPr txBox="1"/>
          <p:nvPr>
            <p:ph type="title"/>
          </p:nvPr>
        </p:nvSpPr>
        <p:spPr>
          <a:xfrm>
            <a:off x="571100" y="1"/>
            <a:ext cx="11037600" cy="771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a:latin typeface="Arial"/>
                <a:ea typeface="Arial"/>
                <a:cs typeface="Arial"/>
                <a:sym typeface="Arial"/>
              </a:rPr>
              <a:t>GovCloud CI/CD in collaboration with DOTS Team</a:t>
            </a:r>
            <a:endParaRPr/>
          </a:p>
        </p:txBody>
      </p:sp>
      <p:sp>
        <p:nvSpPr>
          <p:cNvPr id="1012" name="Google Shape;1012;p84"/>
          <p:cNvSpPr/>
          <p:nvPr/>
        </p:nvSpPr>
        <p:spPr>
          <a:xfrm>
            <a:off x="1027925" y="3442650"/>
            <a:ext cx="3004800" cy="2436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4"/>
          <p:cNvSpPr/>
          <p:nvPr/>
        </p:nvSpPr>
        <p:spPr>
          <a:xfrm>
            <a:off x="1027925" y="3721250"/>
            <a:ext cx="4449900" cy="4053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4"/>
          <p:cNvSpPr/>
          <p:nvPr/>
        </p:nvSpPr>
        <p:spPr>
          <a:xfrm>
            <a:off x="623425" y="4882675"/>
            <a:ext cx="4778400" cy="10785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par>
                                <p:cTn fill="hold" nodeType="withEffect" presetClass="exit" presetID="1" presetSubtype="0">
                                  <p:stCondLst>
                                    <p:cond delay="0"/>
                                  </p:stCondLst>
                                  <p:childTnLst>
                                    <p:set>
                                      <p:cBhvr>
                                        <p:cTn dur="1" fill="hold">
                                          <p:stCondLst>
                                            <p:cond delay="1"/>
                                          </p:stCondLst>
                                        </p:cTn>
                                        <p:tgtEl>
                                          <p:spTgt spid="10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0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5"/>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How to request access for GovCloud?</a:t>
            </a:r>
            <a:endParaRPr/>
          </a:p>
        </p:txBody>
      </p:sp>
      <p:sp>
        <p:nvSpPr>
          <p:cNvPr id="1020" name="Google Shape;1020;p85"/>
          <p:cNvSpPr txBox="1"/>
          <p:nvPr>
            <p:ph idx="2" type="body"/>
          </p:nvPr>
        </p:nvSpPr>
        <p:spPr>
          <a:xfrm>
            <a:off x="616175" y="1533275"/>
            <a:ext cx="5556600" cy="3816600"/>
          </a:xfrm>
          <a:prstGeom prst="rect">
            <a:avLst/>
          </a:prstGeom>
        </p:spPr>
        <p:txBody>
          <a:bodyPr anchorCtr="0" anchor="ctr" bIns="91375" lIns="91375" spcFirstLastPara="1" rIns="91375" wrap="square" tIns="91375">
            <a:noAutofit/>
          </a:bodyPr>
          <a:lstStyle/>
          <a:p>
            <a:pPr indent="0" lvl="0" marL="0" rtl="0" algn="l">
              <a:lnSpc>
                <a:spcPct val="115000"/>
              </a:lnSpc>
              <a:spcBef>
                <a:spcPts val="1800"/>
              </a:spcBef>
              <a:spcAft>
                <a:spcPts val="0"/>
              </a:spcAft>
              <a:buNone/>
            </a:pPr>
            <a:r>
              <a:rPr lang="en" sz="1400">
                <a:solidFill>
                  <a:srgbClr val="C0504D"/>
                </a:solidFill>
                <a:latin typeface="Salesforce Sans"/>
                <a:ea typeface="Salesforce Sans"/>
                <a:cs typeface="Salesforce Sans"/>
                <a:sym typeface="Salesforce Sans"/>
              </a:rPr>
              <a:t>SUBMITTING E9957</a:t>
            </a:r>
            <a:endParaRPr sz="1400">
              <a:solidFill>
                <a:srgbClr val="C0504D"/>
              </a:solidFill>
              <a:latin typeface="Salesforce Sans"/>
              <a:ea typeface="Salesforce Sans"/>
              <a:cs typeface="Salesforce Sans"/>
              <a:sym typeface="Salesforce Sans"/>
            </a:endParaRPr>
          </a:p>
          <a:p>
            <a:pPr indent="0" lvl="0" marL="50800" marR="50800" rtl="0" algn="l">
              <a:lnSpc>
                <a:spcPct val="115000"/>
              </a:lnSpc>
              <a:spcBef>
                <a:spcPts val="400"/>
              </a:spcBef>
              <a:spcAft>
                <a:spcPts val="0"/>
              </a:spcAft>
              <a:buNone/>
            </a:pPr>
            <a:r>
              <a:rPr lang="en" sz="1200">
                <a:solidFill>
                  <a:srgbClr val="000000"/>
                </a:solidFill>
                <a:latin typeface="Salesforce Sans"/>
                <a:ea typeface="Salesforce Sans"/>
                <a:cs typeface="Salesforce Sans"/>
                <a:sym typeface="Salesforce Sans"/>
              </a:rPr>
              <a:t>Below are the high level instructions to use the VA e9957 form for Mule GovCloud access.</a:t>
            </a:r>
            <a:endParaRPr sz="1200">
              <a:solidFill>
                <a:srgbClr val="000000"/>
              </a:solidFill>
              <a:latin typeface="Salesforce Sans"/>
              <a:ea typeface="Salesforce Sans"/>
              <a:cs typeface="Salesforce Sans"/>
              <a:sym typeface="Salesforce Sans"/>
            </a:endParaRPr>
          </a:p>
          <a:p>
            <a:pPr indent="-292100" lvl="0" marL="457200" rtl="0" algn="l">
              <a:lnSpc>
                <a:spcPct val="115000"/>
              </a:lnSpc>
              <a:spcBef>
                <a:spcPts val="60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Go to</a:t>
            </a:r>
            <a:r>
              <a:rPr lang="en" sz="1000">
                <a:solidFill>
                  <a:srgbClr val="000000"/>
                </a:solidFill>
                <a:uFill>
                  <a:noFill/>
                </a:uFill>
                <a:latin typeface="Salesforce Sans"/>
                <a:ea typeface="Salesforce Sans"/>
                <a:cs typeface="Salesforce Sans"/>
                <a:sym typeface="Salesforce Sans"/>
                <a:hlinkClick r:id="rId3">
                  <a:extLst>
                    <a:ext uri="{A12FA001-AC4F-418D-AE19-62706E023703}">
                      <ahyp:hlinkClr val="tx"/>
                    </a:ext>
                  </a:extLst>
                </a:hlinkClick>
              </a:rPr>
              <a:t> </a:t>
            </a:r>
            <a:r>
              <a:rPr lang="en" sz="1000" u="sng">
                <a:solidFill>
                  <a:srgbClr val="800080"/>
                </a:solidFill>
                <a:latin typeface="Salesforce Sans"/>
                <a:ea typeface="Salesforce Sans"/>
                <a:cs typeface="Salesforce Sans"/>
                <a:sym typeface="Salesforce Sans"/>
                <a:hlinkClick r:id="rId4">
                  <a:extLst>
                    <a:ext uri="{A12FA001-AC4F-418D-AE19-62706E023703}">
                      <ahyp:hlinkClr val="tx"/>
                    </a:ext>
                  </a:extLst>
                </a:hlinkClick>
              </a:rPr>
              <a:t>https://epas.r02.med.va.gov/</a:t>
            </a:r>
            <a:endParaRPr sz="1000" u="sng">
              <a:solidFill>
                <a:srgbClr val="80008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Select Submit New Document.</a:t>
            </a:r>
            <a:endParaRPr sz="1000">
              <a:solidFill>
                <a:srgbClr val="00000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Select the template – EO – System Access Request (e9957).</a:t>
            </a:r>
            <a:endParaRPr sz="1000">
              <a:solidFill>
                <a:srgbClr val="00000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Complete the e9957 Access Form for access. A contractor may complete the form. However, approvers need to be FTEs. The first approver should be your immediate supervisor.  For Mule, Jerry Abernathy is the Approving Supervisor and Designated Approving Official. All requesters must have the Proof of VA Privacy and Information Security Awareness and Rules of Behavior (VA 10176) completed and up to date, and the pdf certificate available to upload to the request.</a:t>
            </a:r>
            <a:endParaRPr sz="1000">
              <a:solidFill>
                <a:srgbClr val="00000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Calibri"/>
              <a:buChar char="●"/>
            </a:pPr>
            <a:r>
              <a:rPr lang="en" sz="1000">
                <a:solidFill>
                  <a:srgbClr val="000000"/>
                </a:solidFill>
                <a:latin typeface="Salesforce Sans"/>
                <a:ea typeface="Salesforce Sans"/>
                <a:cs typeface="Salesforce Sans"/>
                <a:sym typeface="Salesforce Sans"/>
              </a:rPr>
              <a:t>Select the Type of Access Tab then select the appropriate Mule Security groups by click on “Select Security Group” and searching for the group you need access to. Use the Security Groups as listed on “VA Roles Mapping to AD Group Names” slide.</a:t>
            </a:r>
            <a:endParaRPr sz="1000">
              <a:solidFill>
                <a:srgbClr val="00000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Complete any remaining information, then Submit your request.</a:t>
            </a:r>
            <a:endParaRPr sz="1000">
              <a:solidFill>
                <a:srgbClr val="000000"/>
              </a:solidFill>
              <a:latin typeface="Salesforce Sans"/>
              <a:ea typeface="Salesforce Sans"/>
              <a:cs typeface="Salesforce Sans"/>
              <a:sym typeface="Salesforce Sans"/>
            </a:endParaRPr>
          </a:p>
          <a:p>
            <a:pPr indent="-292100" lvl="0" marL="457200" rtl="0" algn="l">
              <a:lnSpc>
                <a:spcPct val="115000"/>
              </a:lnSpc>
              <a:spcBef>
                <a:spcPts val="0"/>
              </a:spcBef>
              <a:spcAft>
                <a:spcPts val="0"/>
              </a:spcAft>
              <a:buClr>
                <a:srgbClr val="000000"/>
              </a:buClr>
              <a:buSzPts val="1000"/>
              <a:buFont typeface="Salesforce Sans"/>
              <a:buChar char="●"/>
            </a:pPr>
            <a:r>
              <a:rPr lang="en" sz="1000">
                <a:solidFill>
                  <a:srgbClr val="000000"/>
                </a:solidFill>
                <a:latin typeface="Salesforce Sans"/>
                <a:ea typeface="Salesforce Sans"/>
                <a:cs typeface="Salesforce Sans"/>
                <a:sym typeface="Salesforce Sans"/>
              </a:rPr>
              <a:t>Retain your request details so that approval and progress tracking is possible.</a:t>
            </a:r>
            <a:endParaRPr sz="1000">
              <a:solidFill>
                <a:srgbClr val="000000"/>
              </a:solidFill>
              <a:latin typeface="Salesforce Sans"/>
              <a:ea typeface="Salesforce Sans"/>
              <a:cs typeface="Salesforce Sans"/>
              <a:sym typeface="Salesforce Sans"/>
            </a:endParaRPr>
          </a:p>
          <a:p>
            <a:pPr indent="0" lvl="0" marL="457200" rtl="0" algn="l">
              <a:lnSpc>
                <a:spcPct val="115000"/>
              </a:lnSpc>
              <a:spcBef>
                <a:spcPts val="0"/>
              </a:spcBef>
              <a:spcAft>
                <a:spcPts val="0"/>
              </a:spcAft>
              <a:buNone/>
            </a:pPr>
            <a:r>
              <a:t/>
            </a:r>
            <a:endParaRPr sz="1000">
              <a:solidFill>
                <a:srgbClr val="000000"/>
              </a:solidFill>
              <a:latin typeface="Salesforce Sans"/>
              <a:ea typeface="Salesforce Sans"/>
              <a:cs typeface="Salesforce Sans"/>
              <a:sym typeface="Salesforce Sans"/>
            </a:endParaRPr>
          </a:p>
          <a:p>
            <a:pPr indent="0" lvl="0" marL="457200" rtl="0" algn="l">
              <a:lnSpc>
                <a:spcPct val="115000"/>
              </a:lnSpc>
              <a:spcBef>
                <a:spcPts val="0"/>
              </a:spcBef>
              <a:spcAft>
                <a:spcPts val="0"/>
              </a:spcAft>
              <a:buNone/>
            </a:pPr>
            <a:r>
              <a:rPr b="1" i="1" lang="en" sz="1000">
                <a:solidFill>
                  <a:srgbClr val="000000"/>
                </a:solidFill>
                <a:latin typeface="Salesforce Sans"/>
                <a:ea typeface="Salesforce Sans"/>
                <a:cs typeface="Salesforce Sans"/>
                <a:sym typeface="Salesforce Sans"/>
              </a:rPr>
              <a:t>Note: </a:t>
            </a:r>
            <a:r>
              <a:rPr i="1" lang="en" sz="1000">
                <a:solidFill>
                  <a:srgbClr val="000000"/>
                </a:solidFill>
                <a:latin typeface="Salesforce Sans"/>
                <a:ea typeface="Salesforce Sans"/>
                <a:cs typeface="Salesforce Sans"/>
                <a:sym typeface="Salesforce Sans"/>
              </a:rPr>
              <a:t>Detailed step-by-step instructions also available upon request.</a:t>
            </a:r>
            <a:endParaRPr i="1" sz="1000">
              <a:solidFill>
                <a:srgbClr val="000000"/>
              </a:solidFill>
              <a:latin typeface="Salesforce Sans"/>
              <a:ea typeface="Salesforce Sans"/>
              <a:cs typeface="Salesforce Sans"/>
              <a:sym typeface="Salesforce Sans"/>
            </a:endParaRPr>
          </a:p>
        </p:txBody>
      </p:sp>
      <p:sp>
        <p:nvSpPr>
          <p:cNvPr id="1021" name="Google Shape;1021;p85"/>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1022" name="Google Shape;1022;p85"/>
          <p:cNvPicPr preferRelativeResize="0"/>
          <p:nvPr/>
        </p:nvPicPr>
        <p:blipFill>
          <a:blip r:embed="rId5">
            <a:alphaModFix/>
          </a:blip>
          <a:stretch>
            <a:fillRect/>
          </a:stretch>
        </p:blipFill>
        <p:spPr>
          <a:xfrm>
            <a:off x="6172700" y="1670425"/>
            <a:ext cx="5556526" cy="3492499"/>
          </a:xfrm>
          <a:prstGeom prst="rect">
            <a:avLst/>
          </a:prstGeom>
          <a:noFill/>
          <a:ln>
            <a:noFill/>
          </a:ln>
        </p:spPr>
      </p:pic>
      <p:sp>
        <p:nvSpPr>
          <p:cNvPr id="1023" name="Google Shape;1023;p85"/>
          <p:cNvSpPr txBox="1"/>
          <p:nvPr>
            <p:ph idx="2" type="body"/>
          </p:nvPr>
        </p:nvSpPr>
        <p:spPr>
          <a:xfrm>
            <a:off x="511400" y="980726"/>
            <a:ext cx="11021400" cy="689700"/>
          </a:xfrm>
          <a:prstGeom prst="rect">
            <a:avLst/>
          </a:prstGeom>
        </p:spPr>
        <p:txBody>
          <a:bodyPr anchorCtr="0" anchor="ctr" bIns="91375" lIns="91375" spcFirstLastPara="1" rIns="91375" wrap="square" tIns="91375">
            <a:noAutofit/>
          </a:bodyPr>
          <a:lstStyle/>
          <a:p>
            <a:pPr indent="0" lvl="0" marL="50800" marR="50800" rtl="0" algn="l">
              <a:lnSpc>
                <a:spcPct val="115000"/>
              </a:lnSpc>
              <a:spcBef>
                <a:spcPts val="0"/>
              </a:spcBef>
              <a:spcAft>
                <a:spcPts val="600"/>
              </a:spcAft>
              <a:buNone/>
            </a:pPr>
            <a:r>
              <a:rPr lang="en" sz="1200">
                <a:solidFill>
                  <a:srgbClr val="000000"/>
                </a:solidFill>
                <a:latin typeface="Salesforce Sans"/>
                <a:ea typeface="Salesforce Sans"/>
                <a:cs typeface="Salesforce Sans"/>
                <a:sym typeface="Salesforce Sans"/>
              </a:rPr>
              <a:t>To gain access to the MuleSoft GovCloud Platform, users must complete an e9957 request form and should be designated to work on the platform.  </a:t>
            </a:r>
            <a:r>
              <a:rPr b="1" i="1" lang="en" sz="1200">
                <a:solidFill>
                  <a:srgbClr val="000000"/>
                </a:solidFill>
                <a:latin typeface="Salesforce Sans"/>
                <a:ea typeface="Salesforce Sans"/>
                <a:cs typeface="Salesforce Sans"/>
                <a:sym typeface="Salesforce Sans"/>
              </a:rPr>
              <a:t>Note: Only PIV’d Individuals and VA Employees can request access to the platform.</a:t>
            </a:r>
            <a:endParaRPr b="1" i="1" sz="1250">
              <a:solidFill>
                <a:srgbClr val="000000"/>
              </a:solidFill>
              <a:highlight>
                <a:srgbClr val="FFFFFF"/>
              </a:highlight>
              <a:latin typeface="Salesforce Sans"/>
              <a:ea typeface="Salesforce Sans"/>
              <a:cs typeface="Salesforce Sans"/>
              <a:sym typeface="Salesforce Sans"/>
            </a:endParaRPr>
          </a:p>
        </p:txBody>
      </p:sp>
      <p:sp>
        <p:nvSpPr>
          <p:cNvPr id="1024" name="Google Shape;1024;p85"/>
          <p:cNvSpPr txBox="1"/>
          <p:nvPr/>
        </p:nvSpPr>
        <p:spPr>
          <a:xfrm>
            <a:off x="767175" y="5502200"/>
            <a:ext cx="10765500" cy="607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50800" rtl="0" algn="l">
              <a:lnSpc>
                <a:spcPct val="115000"/>
              </a:lnSpc>
              <a:spcBef>
                <a:spcPts val="0"/>
              </a:spcBef>
              <a:spcAft>
                <a:spcPts val="600"/>
              </a:spcAft>
              <a:buNone/>
            </a:pPr>
            <a:r>
              <a:rPr lang="en" sz="1200">
                <a:solidFill>
                  <a:srgbClr val="FFFFFF"/>
                </a:solidFill>
                <a:latin typeface="Salesforce Sans"/>
                <a:ea typeface="Salesforce Sans"/>
                <a:cs typeface="Salesforce Sans"/>
                <a:sym typeface="Salesforce Sans"/>
              </a:rPr>
              <a:t>Once added you are added to the appropriate Active Directory Security Groups, you can access Mule with your VA SSOi credentials at the following URL:</a:t>
            </a:r>
            <a:r>
              <a:rPr b="1" lang="en" sz="1200">
                <a:latin typeface="Salesforce Sans"/>
                <a:ea typeface="Salesforce Sans"/>
                <a:cs typeface="Salesforce Sans"/>
                <a:sym typeface="Salesforce Sans"/>
              </a:rPr>
              <a:t> </a:t>
            </a:r>
            <a:r>
              <a:rPr lang="en" sz="1200" u="sng">
                <a:solidFill>
                  <a:srgbClr val="FFFFFF"/>
                </a:solidFill>
                <a:hlinkClick r:id="rId6">
                  <a:extLst>
                    <a:ext uri="{A12FA001-AC4F-418D-AE19-62706E023703}">
                      <ahyp:hlinkClr val="tx"/>
                    </a:ext>
                  </a:extLst>
                </a:hlinkClick>
              </a:rPr>
              <a:t>https://logon.iam.va.gov/affwebservices/public/saml2sso?SPID=us-dept-va.gov.anypoint.mulesoft.com</a:t>
            </a:r>
            <a:endParaRPr sz="800">
              <a:solidFill>
                <a:srgbClr val="FFFFFF"/>
              </a:solidFill>
              <a:latin typeface="Salesforce Sans"/>
              <a:ea typeface="Salesforce Sans"/>
              <a:cs typeface="Salesforce Sans"/>
              <a:sym typeface="Salesforc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6"/>
          <p:cNvSpPr txBox="1"/>
          <p:nvPr>
            <p:ph type="title"/>
          </p:nvPr>
        </p:nvSpPr>
        <p:spPr>
          <a:xfrm>
            <a:off x="494934" y="-12697"/>
            <a:ext cx="11037600" cy="990000"/>
          </a:xfrm>
          <a:prstGeom prst="rect">
            <a:avLst/>
          </a:prstGeom>
        </p:spPr>
        <p:txBody>
          <a:bodyPr anchorCtr="0" anchor="ctr" bIns="91375" lIns="91375" spcFirstLastPara="1" rIns="91375" wrap="square" tIns="91375">
            <a:noAutofit/>
          </a:bodyPr>
          <a:lstStyle/>
          <a:p>
            <a:pPr indent="0" lvl="0" marL="0" rtl="0" algn="l">
              <a:spcBef>
                <a:spcPts val="0"/>
              </a:spcBef>
              <a:spcAft>
                <a:spcPts val="0"/>
              </a:spcAft>
              <a:buNone/>
            </a:pPr>
            <a:r>
              <a:rPr lang="en"/>
              <a:t>GovCloud Login Process</a:t>
            </a:r>
            <a:endParaRPr/>
          </a:p>
        </p:txBody>
      </p:sp>
      <p:sp>
        <p:nvSpPr>
          <p:cNvPr id="1030" name="Google Shape;1030;p86"/>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1031" name="Google Shape;1031;p86"/>
          <p:cNvPicPr preferRelativeResize="0"/>
          <p:nvPr/>
        </p:nvPicPr>
        <p:blipFill>
          <a:blip r:embed="rId3">
            <a:alphaModFix/>
          </a:blip>
          <a:stretch>
            <a:fillRect/>
          </a:stretch>
        </p:blipFill>
        <p:spPr>
          <a:xfrm>
            <a:off x="2057050" y="4200926"/>
            <a:ext cx="3256453" cy="2003975"/>
          </a:xfrm>
          <a:prstGeom prst="rect">
            <a:avLst/>
          </a:prstGeom>
          <a:noFill/>
          <a:ln>
            <a:noFill/>
          </a:ln>
        </p:spPr>
      </p:pic>
      <p:pic>
        <p:nvPicPr>
          <p:cNvPr id="1032" name="Google Shape;1032;p86"/>
          <p:cNvPicPr preferRelativeResize="0"/>
          <p:nvPr/>
        </p:nvPicPr>
        <p:blipFill>
          <a:blip r:embed="rId4">
            <a:alphaModFix/>
          </a:blip>
          <a:stretch>
            <a:fillRect/>
          </a:stretch>
        </p:blipFill>
        <p:spPr>
          <a:xfrm>
            <a:off x="6465875" y="2824425"/>
            <a:ext cx="5452900" cy="2901225"/>
          </a:xfrm>
          <a:prstGeom prst="rect">
            <a:avLst/>
          </a:prstGeom>
          <a:noFill/>
          <a:ln>
            <a:noFill/>
          </a:ln>
        </p:spPr>
      </p:pic>
      <p:pic>
        <p:nvPicPr>
          <p:cNvPr id="1033" name="Google Shape;1033;p86"/>
          <p:cNvPicPr preferRelativeResize="0"/>
          <p:nvPr/>
        </p:nvPicPr>
        <p:blipFill>
          <a:blip r:embed="rId5">
            <a:alphaModFix/>
          </a:blip>
          <a:stretch>
            <a:fillRect/>
          </a:stretch>
        </p:blipFill>
        <p:spPr>
          <a:xfrm>
            <a:off x="1873000" y="1979425"/>
            <a:ext cx="3973905" cy="1967850"/>
          </a:xfrm>
          <a:prstGeom prst="rect">
            <a:avLst/>
          </a:prstGeom>
          <a:noFill/>
          <a:ln>
            <a:noFill/>
          </a:ln>
        </p:spPr>
      </p:pic>
      <p:sp>
        <p:nvSpPr>
          <p:cNvPr id="1034" name="Google Shape;1034;p86"/>
          <p:cNvSpPr txBox="1"/>
          <p:nvPr/>
        </p:nvSpPr>
        <p:spPr>
          <a:xfrm>
            <a:off x="550675" y="938225"/>
            <a:ext cx="8608500" cy="92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alesforce Sans"/>
                <a:ea typeface="Salesforce Sans"/>
                <a:cs typeface="Salesforce Sans"/>
                <a:sym typeface="Salesforce Sans"/>
              </a:rPr>
              <a:t>STEP 1</a:t>
            </a:r>
            <a:endParaRPr>
              <a:latin typeface="Salesforce Sans"/>
              <a:ea typeface="Salesforce Sans"/>
              <a:cs typeface="Salesforce Sans"/>
              <a:sym typeface="Salesforce Sans"/>
            </a:endParaRPr>
          </a:p>
          <a:p>
            <a:pPr indent="-207009" lvl="0" marL="365760" marR="0" rtl="0" algn="l">
              <a:lnSpc>
                <a:spcPct val="100000"/>
              </a:lnSpc>
              <a:spcBef>
                <a:spcPts val="0"/>
              </a:spcBef>
              <a:spcAft>
                <a:spcPts val="0"/>
              </a:spcAft>
              <a:buSzPts val="1100"/>
              <a:buFont typeface="Salesforce Sans"/>
              <a:buChar char="●"/>
            </a:pPr>
            <a:r>
              <a:rPr lang="en" sz="1100">
                <a:latin typeface="Salesforce Sans"/>
                <a:ea typeface="Salesforce Sans"/>
                <a:cs typeface="Salesforce Sans"/>
                <a:sym typeface="Salesforce Sans"/>
              </a:rPr>
              <a:t>User gets onto the VA Network</a:t>
            </a:r>
            <a:endParaRPr sz="1100">
              <a:latin typeface="Salesforce Sans"/>
              <a:ea typeface="Salesforce Sans"/>
              <a:cs typeface="Salesforce Sans"/>
              <a:sym typeface="Salesforce Sans"/>
            </a:endParaRPr>
          </a:p>
          <a:p>
            <a:pPr indent="-207009" lvl="0" marL="365760" marR="0" rtl="0" algn="l">
              <a:lnSpc>
                <a:spcPct val="100000"/>
              </a:lnSpc>
              <a:spcBef>
                <a:spcPts val="0"/>
              </a:spcBef>
              <a:spcAft>
                <a:spcPts val="0"/>
              </a:spcAft>
              <a:buSzPts val="1100"/>
              <a:buFont typeface="Salesforce Sans"/>
              <a:buChar char="●"/>
            </a:pPr>
            <a:r>
              <a:rPr lang="en" sz="1100">
                <a:latin typeface="Salesforce Sans"/>
                <a:ea typeface="Salesforce Sans"/>
                <a:cs typeface="Salesforce Sans"/>
                <a:sym typeface="Salesforce Sans"/>
              </a:rPr>
              <a:t>User then opens a VA approved web browser (Chrome, etc.)</a:t>
            </a:r>
            <a:endParaRPr sz="1100">
              <a:latin typeface="Salesforce Sans"/>
              <a:ea typeface="Salesforce Sans"/>
              <a:cs typeface="Salesforce Sans"/>
              <a:sym typeface="Salesforce Sans"/>
            </a:endParaRPr>
          </a:p>
          <a:p>
            <a:pPr indent="-207009" lvl="0" marL="365760" marR="0" rtl="0" algn="l">
              <a:lnSpc>
                <a:spcPct val="100000"/>
              </a:lnSpc>
              <a:spcBef>
                <a:spcPts val="0"/>
              </a:spcBef>
              <a:spcAft>
                <a:spcPts val="0"/>
              </a:spcAft>
              <a:buSzPts val="1100"/>
              <a:buFont typeface="Salesforce Sans"/>
              <a:buChar char="●"/>
            </a:pPr>
            <a:r>
              <a:rPr lang="en" sz="1100">
                <a:latin typeface="Salesforce Sans"/>
                <a:ea typeface="Salesforce Sans"/>
                <a:cs typeface="Salesforce Sans"/>
                <a:sym typeface="Salesforce Sans"/>
              </a:rPr>
              <a:t>User then open the link - </a:t>
            </a:r>
            <a:r>
              <a:rPr lang="en" sz="1000">
                <a:solidFill>
                  <a:schemeClr val="dk2"/>
                </a:solidFill>
                <a:uFill>
                  <a:noFill/>
                </a:uFill>
                <a:hlinkClick r:id="rId6">
                  <a:extLst>
                    <a:ext uri="{A12FA001-AC4F-418D-AE19-62706E023703}">
                      <ahyp:hlinkClr val="tx"/>
                    </a:ext>
                  </a:extLst>
                </a:hlinkClick>
              </a:rPr>
              <a:t>https://logon.iam.va.gov/affwebservices/public/saml2sso?SPID=us-dept-va.gov.anypoint.mulesoft.com</a:t>
            </a:r>
            <a:endParaRPr>
              <a:latin typeface="Salesforce Sans"/>
              <a:ea typeface="Salesforce Sans"/>
              <a:cs typeface="Salesforce Sans"/>
              <a:sym typeface="Salesforce Sans"/>
            </a:endParaRPr>
          </a:p>
        </p:txBody>
      </p:sp>
      <p:sp>
        <p:nvSpPr>
          <p:cNvPr id="1035" name="Google Shape;1035;p86"/>
          <p:cNvSpPr txBox="1"/>
          <p:nvPr/>
        </p:nvSpPr>
        <p:spPr>
          <a:xfrm>
            <a:off x="550675" y="1979425"/>
            <a:ext cx="1205700" cy="152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latin typeface="Salesforce Sans"/>
                <a:ea typeface="Salesforce Sans"/>
                <a:cs typeface="Salesforce Sans"/>
                <a:sym typeface="Salesforce Sans"/>
              </a:rPr>
              <a:t>STEP 2</a:t>
            </a:r>
            <a:endParaRPr>
              <a:latin typeface="Salesforce Sans"/>
              <a:ea typeface="Salesforce Sans"/>
              <a:cs typeface="Salesforce Sans"/>
              <a:sym typeface="Salesforce Sans"/>
            </a:endParaRPr>
          </a:p>
          <a:p>
            <a:pPr indent="0" lvl="0" marL="0" marR="0" rtl="0" algn="l">
              <a:lnSpc>
                <a:spcPct val="100000"/>
              </a:lnSpc>
              <a:spcBef>
                <a:spcPts val="0"/>
              </a:spcBef>
              <a:spcAft>
                <a:spcPts val="0"/>
              </a:spcAft>
              <a:buNone/>
            </a:pPr>
            <a:r>
              <a:rPr lang="en" sz="1100">
                <a:latin typeface="Salesforce Sans"/>
                <a:ea typeface="Salesforce Sans"/>
                <a:cs typeface="Salesforce Sans"/>
                <a:sym typeface="Salesforce Sans"/>
              </a:rPr>
              <a:t>User will be presented with the</a:t>
            </a:r>
            <a:r>
              <a:rPr lang="en">
                <a:latin typeface="Salesforce Sans"/>
                <a:ea typeface="Salesforce Sans"/>
                <a:cs typeface="Salesforce Sans"/>
                <a:sym typeface="Salesforce Sans"/>
              </a:rPr>
              <a:t> </a:t>
            </a:r>
            <a:r>
              <a:rPr lang="en" sz="1100">
                <a:latin typeface="Salesforce Sans"/>
                <a:ea typeface="Salesforce Sans"/>
                <a:cs typeface="Salesforce Sans"/>
                <a:sym typeface="Salesforce Sans"/>
              </a:rPr>
              <a:t>below screen. User signs in via the SSO method.</a:t>
            </a:r>
            <a:endParaRPr>
              <a:latin typeface="Salesforce Sans"/>
              <a:ea typeface="Salesforce Sans"/>
              <a:cs typeface="Salesforce Sans"/>
              <a:sym typeface="Salesforce Sans"/>
            </a:endParaRPr>
          </a:p>
        </p:txBody>
      </p:sp>
      <p:sp>
        <p:nvSpPr>
          <p:cNvPr id="1036" name="Google Shape;1036;p86"/>
          <p:cNvSpPr/>
          <p:nvPr/>
        </p:nvSpPr>
        <p:spPr>
          <a:xfrm>
            <a:off x="5524288" y="4464075"/>
            <a:ext cx="730800" cy="920400"/>
          </a:xfrm>
          <a:prstGeom prst="rightArrow">
            <a:avLst>
              <a:gd fmla="val 50000" name="adj1"/>
              <a:gd fmla="val 50000" name="adj2"/>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6"/>
          <p:cNvSpPr txBox="1"/>
          <p:nvPr/>
        </p:nvSpPr>
        <p:spPr>
          <a:xfrm>
            <a:off x="550675" y="4200925"/>
            <a:ext cx="1407600" cy="69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Salesforce Sans"/>
                <a:ea typeface="Salesforce Sans"/>
                <a:cs typeface="Salesforce Sans"/>
                <a:sym typeface="Salesforce Sans"/>
              </a:rPr>
              <a:t>STEP 3</a:t>
            </a:r>
            <a:endParaRPr sz="1100">
              <a:latin typeface="Salesforce Sans"/>
              <a:ea typeface="Salesforce Sans"/>
              <a:cs typeface="Salesforce Sans"/>
              <a:sym typeface="Salesforce Sans"/>
            </a:endParaRPr>
          </a:p>
          <a:p>
            <a:pPr indent="0" lvl="0" marL="0" rtl="0" algn="l">
              <a:spcBef>
                <a:spcPts val="0"/>
              </a:spcBef>
              <a:spcAft>
                <a:spcPts val="0"/>
              </a:spcAft>
              <a:buNone/>
            </a:pPr>
            <a:r>
              <a:rPr lang="en" sz="1100">
                <a:latin typeface="Salesforce Sans"/>
                <a:ea typeface="Salesforce Sans"/>
                <a:cs typeface="Salesforce Sans"/>
                <a:sym typeface="Salesforce Sans"/>
              </a:rPr>
              <a:t>Click on Windows Authentication</a:t>
            </a:r>
            <a:endParaRPr sz="1100">
              <a:latin typeface="Salesforce Sans"/>
              <a:ea typeface="Salesforce Sans"/>
              <a:cs typeface="Salesforce Sans"/>
              <a:sym typeface="Salesforce Sans"/>
            </a:endParaRPr>
          </a:p>
        </p:txBody>
      </p:sp>
      <p:sp>
        <p:nvSpPr>
          <p:cNvPr id="1038" name="Google Shape;1038;p86"/>
          <p:cNvSpPr txBox="1"/>
          <p:nvPr/>
        </p:nvSpPr>
        <p:spPr>
          <a:xfrm>
            <a:off x="8070175" y="2255700"/>
            <a:ext cx="2602800" cy="48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Salesforce Sans"/>
                <a:ea typeface="Salesforce Sans"/>
                <a:cs typeface="Salesforce Sans"/>
                <a:sym typeface="Salesforce Sans"/>
              </a:rPr>
              <a:t>VA MuleSoft GovCloud Homepage</a:t>
            </a:r>
            <a:endParaRPr b="1" sz="1600">
              <a:solidFill>
                <a:schemeClr val="dk2"/>
              </a:solidFill>
              <a:latin typeface="Salesforce Sans"/>
              <a:ea typeface="Salesforce Sans"/>
              <a:cs typeface="Salesforce Sans"/>
              <a:sym typeface="Salesforc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7"/>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solidFill>
                  <a:schemeClr val="accent2"/>
                </a:solidFill>
                <a:latin typeface="Salesforce Sans"/>
                <a:ea typeface="Salesforce Sans"/>
                <a:cs typeface="Salesforce Sans"/>
                <a:sym typeface="Salesforce Sans"/>
              </a:rPr>
              <a:t>‹#›</a:t>
            </a:fld>
            <a:endParaRPr>
              <a:solidFill>
                <a:schemeClr val="accent2"/>
              </a:solidFill>
              <a:latin typeface="Salesforce Sans"/>
              <a:ea typeface="Salesforce Sans"/>
              <a:cs typeface="Salesforce Sans"/>
              <a:sym typeface="Salesforc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8"/>
          <p:cNvSpPr txBox="1"/>
          <p:nvPr/>
        </p:nvSpPr>
        <p:spPr>
          <a:xfrm>
            <a:off x="8248093" y="4068350"/>
            <a:ext cx="1428300" cy="1085100"/>
          </a:xfrm>
          <a:prstGeom prst="rect">
            <a:avLst/>
          </a:prstGeom>
          <a:solidFill>
            <a:srgbClr val="C9DAF8"/>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434343"/>
                </a:solidFill>
              </a:rPr>
              <a:t>FISMA Moderate</a:t>
            </a:r>
            <a:endParaRPr b="1" sz="800">
              <a:solidFill>
                <a:srgbClr val="434343"/>
              </a:solidFill>
            </a:endParaRPr>
          </a:p>
          <a:p>
            <a:pPr indent="0" lvl="0" marL="0" rtl="0" algn="l">
              <a:spcBef>
                <a:spcPts val="0"/>
              </a:spcBef>
              <a:spcAft>
                <a:spcPts val="0"/>
              </a:spcAft>
              <a:buNone/>
            </a:pPr>
            <a:r>
              <a:t/>
            </a:r>
            <a:endParaRPr>
              <a:latin typeface="Salesforce Sans"/>
              <a:ea typeface="Salesforce Sans"/>
              <a:cs typeface="Salesforce Sans"/>
              <a:sym typeface="Salesforce Sans"/>
            </a:endParaRPr>
          </a:p>
        </p:txBody>
      </p:sp>
      <p:sp>
        <p:nvSpPr>
          <p:cNvPr id="1049" name="Google Shape;1049;p88"/>
          <p:cNvSpPr txBox="1"/>
          <p:nvPr/>
        </p:nvSpPr>
        <p:spPr>
          <a:xfrm>
            <a:off x="1097487" y="4094950"/>
            <a:ext cx="1428300" cy="1085100"/>
          </a:xfrm>
          <a:prstGeom prst="rect">
            <a:avLst/>
          </a:prstGeom>
          <a:solidFill>
            <a:srgbClr val="D9EAD3"/>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900">
                <a:solidFill>
                  <a:srgbClr val="434343"/>
                </a:solidFill>
              </a:rPr>
              <a:t>DIP</a:t>
            </a:r>
            <a:r>
              <a:rPr b="1" lang="en" sz="800">
                <a:solidFill>
                  <a:srgbClr val="434343"/>
                </a:solidFill>
              </a:rPr>
              <a:t> - FISMA High</a:t>
            </a:r>
            <a:endParaRPr b="1" sz="800">
              <a:solidFill>
                <a:srgbClr val="434343"/>
              </a:solidFill>
            </a:endParaRPr>
          </a:p>
          <a:p>
            <a:pPr indent="0" lvl="0" marL="0" rtl="0" algn="l">
              <a:spcBef>
                <a:spcPts val="0"/>
              </a:spcBef>
              <a:spcAft>
                <a:spcPts val="0"/>
              </a:spcAft>
              <a:buNone/>
            </a:pPr>
            <a:r>
              <a:t/>
            </a:r>
            <a:endParaRPr>
              <a:latin typeface="Salesforce Sans"/>
              <a:ea typeface="Salesforce Sans"/>
              <a:cs typeface="Salesforce Sans"/>
              <a:sym typeface="Salesforce Sans"/>
            </a:endParaRPr>
          </a:p>
        </p:txBody>
      </p:sp>
      <p:sp>
        <p:nvSpPr>
          <p:cNvPr id="1050" name="Google Shape;1050;p88"/>
          <p:cNvSpPr/>
          <p:nvPr/>
        </p:nvSpPr>
        <p:spPr>
          <a:xfrm>
            <a:off x="3282577" y="5015050"/>
            <a:ext cx="4334400" cy="1246500"/>
          </a:xfrm>
          <a:prstGeom prst="rect">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1200"/>
              <a:t>VAEC &amp; AITC Backend Systems</a:t>
            </a:r>
            <a:endParaRPr b="1" sz="1200"/>
          </a:p>
        </p:txBody>
      </p:sp>
      <p:cxnSp>
        <p:nvCxnSpPr>
          <p:cNvPr id="1051" name="Google Shape;1051;p88"/>
          <p:cNvCxnSpPr/>
          <p:nvPr/>
        </p:nvCxnSpPr>
        <p:spPr>
          <a:xfrm flipH="1">
            <a:off x="6075543" y="1979500"/>
            <a:ext cx="7500" cy="676800"/>
          </a:xfrm>
          <a:prstGeom prst="straightConnector1">
            <a:avLst/>
          </a:prstGeom>
          <a:noFill/>
          <a:ln cap="flat" cmpd="sng" w="9525">
            <a:solidFill>
              <a:schemeClr val="dk1"/>
            </a:solidFill>
            <a:prstDash val="solid"/>
            <a:round/>
            <a:headEnd len="med" w="med" type="triangle"/>
            <a:tailEnd len="med" w="med" type="triangle"/>
          </a:ln>
        </p:spPr>
      </p:cxnSp>
      <p:sp>
        <p:nvSpPr>
          <p:cNvPr id="1052" name="Google Shape;1052;p88"/>
          <p:cNvSpPr txBox="1"/>
          <p:nvPr/>
        </p:nvSpPr>
        <p:spPr>
          <a:xfrm>
            <a:off x="7517698" y="2236988"/>
            <a:ext cx="816900" cy="3048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700"/>
              <a:t>Connectors &amp; </a:t>
            </a:r>
            <a:r>
              <a:rPr b="1" i="0" lang="en" sz="700" u="none" cap="none" strike="noStrike">
                <a:solidFill>
                  <a:srgbClr val="000000"/>
                </a:solidFill>
                <a:latin typeface="Arial"/>
                <a:ea typeface="Arial"/>
                <a:cs typeface="Arial"/>
                <a:sym typeface="Arial"/>
              </a:rPr>
              <a:t>Rest APIs</a:t>
            </a:r>
            <a:endParaRPr sz="1300"/>
          </a:p>
        </p:txBody>
      </p:sp>
      <p:sp>
        <p:nvSpPr>
          <p:cNvPr id="1053" name="Google Shape;1053;p88"/>
          <p:cNvSpPr txBox="1"/>
          <p:nvPr/>
        </p:nvSpPr>
        <p:spPr>
          <a:xfrm>
            <a:off x="6089538" y="2435575"/>
            <a:ext cx="8502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700"/>
              <a:t>Connectors</a:t>
            </a:r>
            <a:endParaRPr sz="1300"/>
          </a:p>
        </p:txBody>
      </p:sp>
      <p:sp>
        <p:nvSpPr>
          <p:cNvPr id="1054" name="Google Shape;1054;p88"/>
          <p:cNvSpPr txBox="1"/>
          <p:nvPr>
            <p:ph type="title"/>
          </p:nvPr>
        </p:nvSpPr>
        <p:spPr>
          <a:xfrm>
            <a:off x="570654" y="63504"/>
            <a:ext cx="11029500" cy="990000"/>
          </a:xfrm>
          <a:prstGeom prst="rect">
            <a:avLst/>
          </a:prstGeom>
          <a:noFill/>
          <a:ln>
            <a:noFill/>
          </a:ln>
        </p:spPr>
        <p:txBody>
          <a:bodyPr anchorCtr="0" anchor="ctr" bIns="45650" lIns="91375" spcFirstLastPara="1" rIns="91375" wrap="square" tIns="45650">
            <a:noAutofit/>
          </a:bodyPr>
          <a:lstStyle/>
          <a:p>
            <a:pPr indent="0" lvl="0" marL="0" marR="0" rtl="0" algn="l">
              <a:lnSpc>
                <a:spcPct val="114285"/>
              </a:lnSpc>
              <a:spcBef>
                <a:spcPts val="0"/>
              </a:spcBef>
              <a:spcAft>
                <a:spcPts val="0"/>
              </a:spcAft>
              <a:buClr>
                <a:schemeClr val="lt1"/>
              </a:buClr>
              <a:buSzPts val="1500"/>
              <a:buFont typeface="Verdana"/>
              <a:buNone/>
            </a:pPr>
            <a:r>
              <a:rPr b="1" lang="en" sz="2300">
                <a:latin typeface="Salesforce Sans"/>
                <a:ea typeface="Salesforce Sans"/>
                <a:cs typeface="Salesforce Sans"/>
                <a:sym typeface="Salesforce Sans"/>
              </a:rPr>
              <a:t>Future State MuleSoft Platform Architecture</a:t>
            </a:r>
            <a:endParaRPr b="1" sz="2300">
              <a:latin typeface="Salesforce Sans"/>
              <a:ea typeface="Salesforce Sans"/>
              <a:cs typeface="Salesforce Sans"/>
              <a:sym typeface="Salesforce Sans"/>
            </a:endParaRPr>
          </a:p>
        </p:txBody>
      </p:sp>
      <p:cxnSp>
        <p:nvCxnSpPr>
          <p:cNvPr id="1055" name="Google Shape;1055;p88"/>
          <p:cNvCxnSpPr/>
          <p:nvPr/>
        </p:nvCxnSpPr>
        <p:spPr>
          <a:xfrm>
            <a:off x="513869" y="3868950"/>
            <a:ext cx="11616000" cy="27900"/>
          </a:xfrm>
          <a:prstGeom prst="straightConnector1">
            <a:avLst/>
          </a:prstGeom>
          <a:noFill/>
          <a:ln cap="flat" cmpd="sng" w="28575">
            <a:solidFill>
              <a:srgbClr val="FF0000"/>
            </a:solidFill>
            <a:prstDash val="dash"/>
            <a:round/>
            <a:headEnd len="sm" w="sm" type="none"/>
            <a:tailEnd len="sm" w="sm" type="none"/>
          </a:ln>
        </p:spPr>
      </p:cxnSp>
      <p:sp>
        <p:nvSpPr>
          <p:cNvPr id="1056" name="Google Shape;1056;p88"/>
          <p:cNvSpPr/>
          <p:nvPr/>
        </p:nvSpPr>
        <p:spPr>
          <a:xfrm>
            <a:off x="2644875" y="2675875"/>
            <a:ext cx="5258400" cy="855600"/>
          </a:xfrm>
          <a:prstGeom prst="roundRect">
            <a:avLst>
              <a:gd fmla="val 16667" name="adj"/>
            </a:avLst>
          </a:prstGeom>
          <a:solidFill>
            <a:srgbClr val="C5EDFF"/>
          </a:solidFill>
          <a:ln cap="flat" cmpd="sng" w="28575">
            <a:solidFill>
              <a:srgbClr val="0070C0"/>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1200">
                <a:solidFill>
                  <a:srgbClr val="434343"/>
                </a:solidFill>
              </a:rPr>
              <a:t>MuleSoft GovCloud </a:t>
            </a:r>
            <a:endParaRPr b="1" sz="1200">
              <a:solidFill>
                <a:srgbClr val="434343"/>
              </a:solidFill>
            </a:endParaRPr>
          </a:p>
          <a:p>
            <a:pPr indent="0" lvl="0" marL="0" marR="0" rtl="0" algn="l">
              <a:lnSpc>
                <a:spcPct val="100000"/>
              </a:lnSpc>
              <a:spcBef>
                <a:spcPts val="0"/>
              </a:spcBef>
              <a:spcAft>
                <a:spcPts val="0"/>
              </a:spcAft>
              <a:buNone/>
            </a:pPr>
            <a:r>
              <a:rPr b="1" lang="en" sz="1200">
                <a:solidFill>
                  <a:srgbClr val="434343"/>
                </a:solidFill>
              </a:rPr>
              <a:t>Platform</a:t>
            </a:r>
            <a:endParaRPr sz="1500">
              <a:solidFill>
                <a:srgbClr val="434343"/>
              </a:solidFill>
            </a:endParaRPr>
          </a:p>
        </p:txBody>
      </p:sp>
      <p:sp>
        <p:nvSpPr>
          <p:cNvPr id="1057" name="Google Shape;1057;p88"/>
          <p:cNvSpPr/>
          <p:nvPr/>
        </p:nvSpPr>
        <p:spPr>
          <a:xfrm>
            <a:off x="6012300" y="2777725"/>
            <a:ext cx="1761000" cy="260700"/>
          </a:xfrm>
          <a:prstGeom prst="roundRect">
            <a:avLst>
              <a:gd fmla="val 16667" name="adj"/>
            </a:avLst>
          </a:prstGeom>
          <a:solidFill>
            <a:srgbClr val="64DCFF"/>
          </a:solidFill>
          <a:ln cap="flat" cmpd="sng" w="9525">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1" i="0" lang="en" sz="800" u="none" cap="none" strike="noStrike">
                <a:solidFill>
                  <a:srgbClr val="434343"/>
                </a:solidFill>
                <a:latin typeface="Arial"/>
                <a:ea typeface="Arial"/>
                <a:cs typeface="Arial"/>
                <a:sym typeface="Arial"/>
              </a:rPr>
              <a:t>API Catalog</a:t>
            </a:r>
            <a:endParaRPr>
              <a:solidFill>
                <a:srgbClr val="434343"/>
              </a:solidFill>
            </a:endParaRPr>
          </a:p>
        </p:txBody>
      </p:sp>
      <p:sp>
        <p:nvSpPr>
          <p:cNvPr id="1058" name="Google Shape;1058;p88"/>
          <p:cNvSpPr txBox="1"/>
          <p:nvPr/>
        </p:nvSpPr>
        <p:spPr>
          <a:xfrm>
            <a:off x="11201885" y="3564804"/>
            <a:ext cx="816900" cy="215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800"/>
              <a:t>VA</a:t>
            </a:r>
            <a:r>
              <a:rPr b="1" i="0" lang="en" sz="800" u="none" cap="none" strike="noStrike">
                <a:solidFill>
                  <a:srgbClr val="000000"/>
                </a:solidFill>
                <a:latin typeface="Arial"/>
                <a:ea typeface="Arial"/>
                <a:cs typeface="Arial"/>
                <a:sym typeface="Arial"/>
              </a:rPr>
              <a:t> </a:t>
            </a:r>
            <a:r>
              <a:rPr b="1" lang="en" sz="800"/>
              <a:t>TIC Boundary</a:t>
            </a:r>
            <a:endParaRPr sz="1500"/>
          </a:p>
        </p:txBody>
      </p:sp>
      <p:sp>
        <p:nvSpPr>
          <p:cNvPr id="1059" name="Google Shape;1059;p88"/>
          <p:cNvSpPr/>
          <p:nvPr/>
        </p:nvSpPr>
        <p:spPr>
          <a:xfrm>
            <a:off x="9769261" y="1268724"/>
            <a:ext cx="1591500" cy="1686000"/>
          </a:xfrm>
          <a:prstGeom prst="rect">
            <a:avLst/>
          </a:prstGeom>
          <a:noFill/>
          <a:ln cap="flat" cmpd="sng" w="19050">
            <a:solidFill>
              <a:srgbClr val="00594E"/>
            </a:solidFill>
            <a:prstDash val="solid"/>
            <a:round/>
            <a:headEnd len="sm" w="sm" type="none"/>
            <a:tailEnd len="sm" w="sm" type="none"/>
          </a:ln>
        </p:spPr>
        <p:txBody>
          <a:bodyPr anchorCtr="0" anchor="t" bIns="45725" lIns="91475" spcFirstLastPara="1" rIns="91475" wrap="square" tIns="45725">
            <a:noAutofit/>
          </a:bodyPr>
          <a:lstStyle/>
          <a:p>
            <a:pPr indent="0" lvl="0" marL="0" marR="0" rtl="0" algn="ctr">
              <a:lnSpc>
                <a:spcPct val="100000"/>
              </a:lnSpc>
              <a:spcBef>
                <a:spcPts val="0"/>
              </a:spcBef>
              <a:spcAft>
                <a:spcPts val="0"/>
              </a:spcAft>
              <a:buNone/>
            </a:pPr>
            <a:r>
              <a:rPr b="1" i="0" lang="en" sz="1000" u="none" cap="none" strike="noStrike">
                <a:solidFill>
                  <a:schemeClr val="dk2"/>
                </a:solidFill>
                <a:latin typeface="Arial"/>
                <a:ea typeface="Arial"/>
                <a:cs typeface="Arial"/>
                <a:sym typeface="Arial"/>
              </a:rPr>
              <a:t>API Consumers</a:t>
            </a:r>
            <a:endParaRPr/>
          </a:p>
        </p:txBody>
      </p:sp>
      <p:sp>
        <p:nvSpPr>
          <p:cNvPr id="1060" name="Google Shape;1060;p88"/>
          <p:cNvSpPr/>
          <p:nvPr/>
        </p:nvSpPr>
        <p:spPr>
          <a:xfrm>
            <a:off x="9955024" y="2518175"/>
            <a:ext cx="1274700" cy="230700"/>
          </a:xfrm>
          <a:prstGeom prst="roundRect">
            <a:avLst>
              <a:gd fmla="val 16667" name="adj"/>
            </a:avLst>
          </a:prstGeom>
          <a:solidFill>
            <a:srgbClr val="BAF8FF"/>
          </a:solidFill>
          <a:ln cap="flat" cmpd="sng" w="25400">
            <a:solidFill>
              <a:srgbClr val="00594E"/>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Partners</a:t>
            </a:r>
            <a:endParaRPr b="0" i="0" sz="900" u="none" cap="none" strike="noStrike">
              <a:solidFill>
                <a:schemeClr val="dk1"/>
              </a:solidFill>
              <a:latin typeface="Arial"/>
              <a:ea typeface="Arial"/>
              <a:cs typeface="Arial"/>
              <a:sym typeface="Arial"/>
            </a:endParaRPr>
          </a:p>
        </p:txBody>
      </p:sp>
      <p:cxnSp>
        <p:nvCxnSpPr>
          <p:cNvPr id="1061" name="Google Shape;1061;p88"/>
          <p:cNvCxnSpPr>
            <a:stCxn id="1056" idx="3"/>
            <a:endCxn id="1059" idx="1"/>
          </p:cNvCxnSpPr>
          <p:nvPr/>
        </p:nvCxnSpPr>
        <p:spPr>
          <a:xfrm flipH="1" rot="10800000">
            <a:off x="7903275" y="2111575"/>
            <a:ext cx="1866000" cy="992100"/>
          </a:xfrm>
          <a:prstGeom prst="bentConnector3">
            <a:avLst>
              <a:gd fmla="val 50000" name="adj1"/>
            </a:avLst>
          </a:prstGeom>
          <a:noFill/>
          <a:ln cap="flat" cmpd="sng" w="9525">
            <a:solidFill>
              <a:srgbClr val="9ABB2D"/>
            </a:solidFill>
            <a:prstDash val="solid"/>
            <a:round/>
            <a:headEnd len="med" w="med" type="triangle"/>
            <a:tailEnd len="med" w="med" type="triangle"/>
          </a:ln>
        </p:spPr>
      </p:cxnSp>
      <p:sp>
        <p:nvSpPr>
          <p:cNvPr id="1062" name="Google Shape;1062;p88"/>
          <p:cNvSpPr/>
          <p:nvPr/>
        </p:nvSpPr>
        <p:spPr>
          <a:xfrm>
            <a:off x="7404737" y="1211024"/>
            <a:ext cx="1391472" cy="891864"/>
          </a:xfrm>
          <a:prstGeom prst="cloud">
            <a:avLst/>
          </a:prstGeom>
          <a:noFill/>
          <a:ln cap="flat" cmpd="sng" w="25400">
            <a:solidFill>
              <a:srgbClr val="6F6E6F"/>
            </a:solidFill>
            <a:prstDash val="solid"/>
            <a:round/>
            <a:headEnd len="sm" w="sm" type="none"/>
            <a:tailEnd len="sm" w="sm" type="none"/>
          </a:ln>
        </p:spPr>
        <p:txBody>
          <a:bodyPr anchorCtr="0" anchor="b" bIns="45725" lIns="91475" spcFirstLastPara="1" rIns="91475" wrap="square" tIns="45725">
            <a:noAutofit/>
          </a:bodyPr>
          <a:lstStyle/>
          <a:p>
            <a:pPr indent="0" lvl="0" marL="0" marR="0" rtl="0" algn="l">
              <a:lnSpc>
                <a:spcPct val="100000"/>
              </a:lnSpc>
              <a:spcBef>
                <a:spcPts val="0"/>
              </a:spcBef>
              <a:spcAft>
                <a:spcPts val="0"/>
              </a:spcAft>
              <a:buNone/>
            </a:pPr>
            <a:r>
              <a:rPr b="1" i="0" lang="en" sz="700" u="none" cap="none" strike="noStrike">
                <a:solidFill>
                  <a:schemeClr val="dk1"/>
                </a:solidFill>
                <a:latin typeface="Arial"/>
                <a:ea typeface="Arial"/>
                <a:cs typeface="Arial"/>
                <a:sym typeface="Arial"/>
              </a:rPr>
              <a:t>Other Cloud Systems</a:t>
            </a:r>
            <a:endParaRPr sz="1500"/>
          </a:p>
        </p:txBody>
      </p:sp>
      <p:cxnSp>
        <p:nvCxnSpPr>
          <p:cNvPr id="1063" name="Google Shape;1063;p88"/>
          <p:cNvCxnSpPr/>
          <p:nvPr/>
        </p:nvCxnSpPr>
        <p:spPr>
          <a:xfrm>
            <a:off x="4717505" y="2291581"/>
            <a:ext cx="0" cy="364800"/>
          </a:xfrm>
          <a:prstGeom prst="straightConnector1">
            <a:avLst/>
          </a:prstGeom>
          <a:noFill/>
          <a:ln cap="flat" cmpd="sng" w="9525">
            <a:solidFill>
              <a:schemeClr val="dk1"/>
            </a:solidFill>
            <a:prstDash val="solid"/>
            <a:round/>
            <a:headEnd len="med" w="med" type="triangle"/>
            <a:tailEnd len="med" w="med" type="triangle"/>
          </a:ln>
        </p:spPr>
      </p:cxnSp>
      <p:cxnSp>
        <p:nvCxnSpPr>
          <p:cNvPr id="1064" name="Google Shape;1064;p88"/>
          <p:cNvCxnSpPr/>
          <p:nvPr/>
        </p:nvCxnSpPr>
        <p:spPr>
          <a:xfrm>
            <a:off x="7497549" y="2064456"/>
            <a:ext cx="0" cy="571500"/>
          </a:xfrm>
          <a:prstGeom prst="straightConnector1">
            <a:avLst/>
          </a:prstGeom>
          <a:noFill/>
          <a:ln cap="flat" cmpd="sng" w="9525">
            <a:solidFill>
              <a:schemeClr val="dk1"/>
            </a:solidFill>
            <a:prstDash val="solid"/>
            <a:round/>
            <a:headEnd len="med" w="med" type="triangle"/>
            <a:tailEnd len="med" w="med" type="triangle"/>
          </a:ln>
        </p:spPr>
      </p:cxnSp>
      <p:sp>
        <p:nvSpPr>
          <p:cNvPr id="1065" name="Google Shape;1065;p88"/>
          <p:cNvSpPr/>
          <p:nvPr/>
        </p:nvSpPr>
        <p:spPr>
          <a:xfrm>
            <a:off x="10376124" y="4791876"/>
            <a:ext cx="1212600" cy="763200"/>
          </a:xfrm>
          <a:prstGeom prst="roundRect">
            <a:avLst>
              <a:gd fmla="val 16667" name="adj"/>
            </a:avLst>
          </a:prstGeom>
          <a:solidFill>
            <a:srgbClr val="E69138"/>
          </a:solidFill>
          <a:ln cap="flat" cmpd="sng" w="12700">
            <a:solidFill>
              <a:srgbClr val="6F6E6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1" i="0" lang="en" sz="1200" u="none" cap="none" strike="noStrike">
                <a:solidFill>
                  <a:srgbClr val="FFFFFF"/>
                </a:solidFill>
                <a:latin typeface="Arial"/>
                <a:ea typeface="Arial"/>
                <a:cs typeface="Arial"/>
                <a:sym typeface="Arial"/>
              </a:rPr>
              <a:t>Access Management </a:t>
            </a:r>
            <a:endParaRPr sz="1500">
              <a:solidFill>
                <a:srgbClr val="FFFFFF"/>
              </a:solidFill>
            </a:endParaRPr>
          </a:p>
          <a:p>
            <a:pPr indent="0" lvl="0" marL="0" marR="0" rtl="0" algn="ctr">
              <a:lnSpc>
                <a:spcPct val="100000"/>
              </a:lnSpc>
              <a:spcBef>
                <a:spcPts val="0"/>
              </a:spcBef>
              <a:spcAft>
                <a:spcPts val="0"/>
              </a:spcAft>
              <a:buNone/>
            </a:pPr>
            <a:r>
              <a:rPr b="0" i="0" lang="en" sz="800" u="none" cap="none" strike="noStrike">
                <a:solidFill>
                  <a:srgbClr val="FFFFFF"/>
                </a:solidFill>
                <a:latin typeface="Arial"/>
                <a:ea typeface="Arial"/>
                <a:cs typeface="Arial"/>
                <a:sym typeface="Arial"/>
              </a:rPr>
              <a:t>(API Authentication &amp; Authorization)</a:t>
            </a:r>
            <a:endParaRPr sz="1500">
              <a:solidFill>
                <a:srgbClr val="FFFFFF"/>
              </a:solidFill>
            </a:endParaRPr>
          </a:p>
        </p:txBody>
      </p:sp>
      <p:sp>
        <p:nvSpPr>
          <p:cNvPr id="1066" name="Google Shape;1066;p88"/>
          <p:cNvSpPr txBox="1"/>
          <p:nvPr/>
        </p:nvSpPr>
        <p:spPr>
          <a:xfrm>
            <a:off x="8912057" y="2155675"/>
            <a:ext cx="717600" cy="1869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Arial"/>
                <a:ea typeface="Arial"/>
                <a:cs typeface="Arial"/>
                <a:sym typeface="Arial"/>
              </a:rPr>
              <a:t>Rest APIs</a:t>
            </a:r>
            <a:endParaRPr sz="1500"/>
          </a:p>
        </p:txBody>
      </p:sp>
      <p:sp>
        <p:nvSpPr>
          <p:cNvPr id="1067" name="Google Shape;1067;p88"/>
          <p:cNvSpPr/>
          <p:nvPr/>
        </p:nvSpPr>
        <p:spPr>
          <a:xfrm>
            <a:off x="3436896" y="5168225"/>
            <a:ext cx="1248000" cy="152400"/>
          </a:xfrm>
          <a:prstGeom prst="roundRect">
            <a:avLst>
              <a:gd fmla="val 16667" name="adj"/>
            </a:avLst>
          </a:prstGeom>
          <a:noFill/>
          <a:ln cap="flat" cmpd="sng" w="19050">
            <a:solidFill>
              <a:schemeClr val="dk2"/>
            </a:solidFill>
            <a:prstDash val="dash"/>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0" i="0" lang="en" sz="800" u="none" cap="none" strike="noStrike">
                <a:solidFill>
                  <a:srgbClr val="677D1E"/>
                </a:solidFill>
                <a:latin typeface="Arial"/>
                <a:ea typeface="Arial"/>
                <a:cs typeface="Arial"/>
                <a:sym typeface="Arial"/>
              </a:rPr>
              <a:t>Service Enabled</a:t>
            </a:r>
            <a:endParaRPr sz="1500"/>
          </a:p>
        </p:txBody>
      </p:sp>
      <p:sp>
        <p:nvSpPr>
          <p:cNvPr id="1068" name="Google Shape;1068;p88"/>
          <p:cNvSpPr/>
          <p:nvPr/>
        </p:nvSpPr>
        <p:spPr>
          <a:xfrm>
            <a:off x="6003747" y="5184850"/>
            <a:ext cx="1320900" cy="152400"/>
          </a:xfrm>
          <a:prstGeom prst="roundRect">
            <a:avLst>
              <a:gd fmla="val 16667" name="adj"/>
            </a:avLst>
          </a:prstGeom>
          <a:noFill/>
          <a:ln cap="flat" cmpd="sng" w="19050">
            <a:solidFill>
              <a:schemeClr val="dk2"/>
            </a:solidFill>
            <a:prstDash val="dash"/>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0" i="0" lang="en" sz="800" u="none" cap="none" strike="noStrike">
                <a:solidFill>
                  <a:srgbClr val="677D1E"/>
                </a:solidFill>
                <a:latin typeface="Arial"/>
                <a:ea typeface="Arial"/>
                <a:cs typeface="Arial"/>
                <a:sym typeface="Arial"/>
              </a:rPr>
              <a:t>Service Enabled</a:t>
            </a:r>
            <a:endParaRPr sz="1500"/>
          </a:p>
        </p:txBody>
      </p:sp>
      <p:sp>
        <p:nvSpPr>
          <p:cNvPr id="1069" name="Google Shape;1069;p88"/>
          <p:cNvSpPr/>
          <p:nvPr/>
        </p:nvSpPr>
        <p:spPr>
          <a:xfrm>
            <a:off x="9955024" y="2215602"/>
            <a:ext cx="1285500" cy="236700"/>
          </a:xfrm>
          <a:prstGeom prst="roundRect">
            <a:avLst>
              <a:gd fmla="val 16667" name="adj"/>
            </a:avLst>
          </a:prstGeom>
          <a:solidFill>
            <a:srgbClr val="BAF8FF"/>
          </a:solidFill>
          <a:ln cap="flat" cmpd="sng" w="25400">
            <a:solidFill>
              <a:srgbClr val="00594E"/>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0" i="0" lang="en" sz="900" u="none" cap="none" strike="noStrike">
                <a:solidFill>
                  <a:schemeClr val="dk1"/>
                </a:solidFill>
                <a:latin typeface="Arial"/>
                <a:ea typeface="Arial"/>
                <a:cs typeface="Arial"/>
                <a:sym typeface="Arial"/>
              </a:rPr>
              <a:t>External Apps</a:t>
            </a:r>
            <a:endParaRPr sz="1300"/>
          </a:p>
        </p:txBody>
      </p:sp>
      <p:sp>
        <p:nvSpPr>
          <p:cNvPr id="1070" name="Google Shape;1070;p88"/>
          <p:cNvSpPr txBox="1"/>
          <p:nvPr/>
        </p:nvSpPr>
        <p:spPr>
          <a:xfrm>
            <a:off x="13563304" y="7526818"/>
            <a:ext cx="767700" cy="4380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fld id="{00000000-1234-1234-1234-123412341234}" type="slidenum">
              <a:rPr b="0" i="0" lang="en"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1071" name="Google Shape;1071;p88"/>
          <p:cNvSpPr txBox="1"/>
          <p:nvPr/>
        </p:nvSpPr>
        <p:spPr>
          <a:xfrm>
            <a:off x="3175447" y="2392000"/>
            <a:ext cx="717600" cy="260700"/>
          </a:xfrm>
          <a:prstGeom prst="rect">
            <a:avLst/>
          </a:prstGeom>
          <a:noFill/>
          <a:ln>
            <a:noFill/>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1" i="0" lang="en" sz="700" u="none" cap="none" strike="noStrike">
                <a:solidFill>
                  <a:srgbClr val="000000"/>
                </a:solidFill>
                <a:latin typeface="Arial"/>
                <a:ea typeface="Arial"/>
                <a:cs typeface="Arial"/>
                <a:sym typeface="Arial"/>
              </a:rPr>
              <a:t>Connectors</a:t>
            </a:r>
            <a:endParaRPr sz="1300"/>
          </a:p>
        </p:txBody>
      </p:sp>
      <p:pic>
        <p:nvPicPr>
          <p:cNvPr descr="Gears" id="1072" name="Google Shape;1072;p88"/>
          <p:cNvPicPr preferRelativeResize="0"/>
          <p:nvPr/>
        </p:nvPicPr>
        <p:blipFill rotWithShape="1">
          <a:blip r:embed="rId3">
            <a:alphaModFix/>
          </a:blip>
          <a:srcRect b="0" l="0" r="0" t="0"/>
          <a:stretch/>
        </p:blipFill>
        <p:spPr>
          <a:xfrm>
            <a:off x="2916729" y="2311315"/>
            <a:ext cx="304643" cy="304644"/>
          </a:xfrm>
          <a:prstGeom prst="rect">
            <a:avLst/>
          </a:prstGeom>
          <a:noFill/>
          <a:ln>
            <a:noFill/>
          </a:ln>
        </p:spPr>
      </p:pic>
      <p:sp>
        <p:nvSpPr>
          <p:cNvPr id="1073" name="Google Shape;1073;p88"/>
          <p:cNvSpPr txBox="1"/>
          <p:nvPr/>
        </p:nvSpPr>
        <p:spPr>
          <a:xfrm>
            <a:off x="3638350" y="4744475"/>
            <a:ext cx="730200" cy="230700"/>
          </a:xfrm>
          <a:prstGeom prst="rect">
            <a:avLst/>
          </a:prstGeom>
          <a:noFill/>
          <a:ln>
            <a:noFill/>
          </a:ln>
        </p:spPr>
        <p:txBody>
          <a:bodyPr anchorCtr="0" anchor="t" bIns="45725" lIns="91475" spcFirstLastPara="1" rIns="91475" wrap="square" tIns="45725">
            <a:noAutofit/>
          </a:bodyPr>
          <a:lstStyle/>
          <a:p>
            <a:pPr indent="0" lvl="0" marL="0" marR="0" rtl="0" algn="ctr">
              <a:lnSpc>
                <a:spcPct val="100000"/>
              </a:lnSpc>
              <a:spcBef>
                <a:spcPts val="0"/>
              </a:spcBef>
              <a:spcAft>
                <a:spcPts val="0"/>
              </a:spcAft>
              <a:buNone/>
            </a:pPr>
            <a:r>
              <a:rPr b="1" lang="en" sz="900"/>
              <a:t>REST</a:t>
            </a:r>
            <a:endParaRPr sz="1500"/>
          </a:p>
        </p:txBody>
      </p:sp>
      <p:sp>
        <p:nvSpPr>
          <p:cNvPr id="1074" name="Google Shape;1074;p88"/>
          <p:cNvSpPr txBox="1"/>
          <p:nvPr/>
        </p:nvSpPr>
        <p:spPr>
          <a:xfrm>
            <a:off x="5915435" y="4761075"/>
            <a:ext cx="1675500" cy="230700"/>
          </a:xfrm>
          <a:prstGeom prst="rect">
            <a:avLst/>
          </a:prstGeom>
          <a:noFill/>
          <a:ln>
            <a:noFill/>
          </a:ln>
        </p:spPr>
        <p:txBody>
          <a:bodyPr anchorCtr="0" anchor="t" bIns="45725" lIns="91475" spcFirstLastPara="1" rIns="91475" wrap="square" tIns="45725">
            <a:noAutofit/>
          </a:bodyPr>
          <a:lstStyle/>
          <a:p>
            <a:pPr indent="0" lvl="0" marL="0" rtl="0" algn="l">
              <a:spcBef>
                <a:spcPts val="0"/>
              </a:spcBef>
              <a:spcAft>
                <a:spcPts val="0"/>
              </a:spcAft>
              <a:buNone/>
            </a:pPr>
            <a:r>
              <a:rPr b="1" lang="en" sz="700"/>
              <a:t>SOAP &amp; Other Protocols</a:t>
            </a:r>
            <a:endParaRPr sz="1300"/>
          </a:p>
          <a:p>
            <a:pPr indent="0" lvl="0" marL="0" marR="0" rtl="0" algn="l">
              <a:lnSpc>
                <a:spcPct val="100000"/>
              </a:lnSpc>
              <a:spcBef>
                <a:spcPts val="0"/>
              </a:spcBef>
              <a:spcAft>
                <a:spcPts val="0"/>
              </a:spcAft>
              <a:buNone/>
            </a:pPr>
            <a:r>
              <a:t/>
            </a:r>
            <a:endParaRPr b="1" sz="900"/>
          </a:p>
        </p:txBody>
      </p:sp>
      <p:sp>
        <p:nvSpPr>
          <p:cNvPr id="1075" name="Google Shape;1075;p88"/>
          <p:cNvSpPr/>
          <p:nvPr/>
        </p:nvSpPr>
        <p:spPr>
          <a:xfrm>
            <a:off x="9915041" y="1628016"/>
            <a:ext cx="1320900" cy="465900"/>
          </a:xfrm>
          <a:prstGeom prst="roundRect">
            <a:avLst>
              <a:gd fmla="val 16667" name="adj"/>
            </a:avLst>
          </a:prstGeom>
          <a:solidFill>
            <a:srgbClr val="BAF8FF"/>
          </a:solidFill>
          <a:ln cap="flat" cmpd="sng" w="25400">
            <a:solidFill>
              <a:srgbClr val="00594E"/>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pic>
        <p:nvPicPr>
          <p:cNvPr id="1076" name="Google Shape;1076;p88"/>
          <p:cNvPicPr preferRelativeResize="0"/>
          <p:nvPr/>
        </p:nvPicPr>
        <p:blipFill rotWithShape="1">
          <a:blip r:embed="rId4">
            <a:alphaModFix/>
          </a:blip>
          <a:srcRect b="0" l="0" r="0" t="0"/>
          <a:stretch/>
        </p:blipFill>
        <p:spPr>
          <a:xfrm>
            <a:off x="10363281" y="1677202"/>
            <a:ext cx="369027" cy="367590"/>
          </a:xfrm>
          <a:prstGeom prst="rect">
            <a:avLst/>
          </a:prstGeom>
          <a:noFill/>
          <a:ln>
            <a:noFill/>
          </a:ln>
        </p:spPr>
      </p:pic>
      <p:pic>
        <p:nvPicPr>
          <p:cNvPr id="1077" name="Google Shape;1077;p88"/>
          <p:cNvPicPr preferRelativeResize="0"/>
          <p:nvPr/>
        </p:nvPicPr>
        <p:blipFill rotWithShape="1">
          <a:blip r:embed="rId5">
            <a:alphaModFix/>
          </a:blip>
          <a:srcRect b="0" l="0" r="0" t="0"/>
          <a:stretch/>
        </p:blipFill>
        <p:spPr>
          <a:xfrm>
            <a:off x="9989050" y="1686164"/>
            <a:ext cx="233620" cy="384251"/>
          </a:xfrm>
          <a:prstGeom prst="rect">
            <a:avLst/>
          </a:prstGeom>
          <a:noFill/>
          <a:ln>
            <a:noFill/>
          </a:ln>
        </p:spPr>
      </p:pic>
      <p:pic>
        <p:nvPicPr>
          <p:cNvPr id="1078" name="Google Shape;1078;p88"/>
          <p:cNvPicPr preferRelativeResize="0"/>
          <p:nvPr/>
        </p:nvPicPr>
        <p:blipFill rotWithShape="1">
          <a:blip r:embed="rId6">
            <a:alphaModFix/>
          </a:blip>
          <a:srcRect b="0" l="0" r="0" t="0"/>
          <a:stretch/>
        </p:blipFill>
        <p:spPr>
          <a:xfrm>
            <a:off x="10872930" y="1671511"/>
            <a:ext cx="326778" cy="397251"/>
          </a:xfrm>
          <a:prstGeom prst="rect">
            <a:avLst/>
          </a:prstGeom>
          <a:noFill/>
          <a:ln>
            <a:noFill/>
          </a:ln>
        </p:spPr>
      </p:pic>
      <p:sp>
        <p:nvSpPr>
          <p:cNvPr id="1079" name="Google Shape;1079;p88"/>
          <p:cNvSpPr txBox="1"/>
          <p:nvPr/>
        </p:nvSpPr>
        <p:spPr>
          <a:xfrm rot="-5400000">
            <a:off x="-472624" y="3329959"/>
            <a:ext cx="1436400" cy="2460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i="0" lang="en" sz="1000" u="none" cap="none" strike="noStrike">
                <a:solidFill>
                  <a:schemeClr val="accent1"/>
                </a:solidFill>
                <a:latin typeface="Arial"/>
                <a:ea typeface="Arial"/>
                <a:cs typeface="Arial"/>
                <a:sym typeface="Arial"/>
              </a:rPr>
              <a:t>Ground to Cloud </a:t>
            </a:r>
            <a:endParaRPr b="1" sz="1600"/>
          </a:p>
        </p:txBody>
      </p:sp>
      <p:sp>
        <p:nvSpPr>
          <p:cNvPr id="1080" name="Google Shape;1080;p88"/>
          <p:cNvSpPr txBox="1"/>
          <p:nvPr/>
        </p:nvSpPr>
        <p:spPr>
          <a:xfrm rot="-5400000">
            <a:off x="-460747" y="1319880"/>
            <a:ext cx="1441200" cy="2304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i="0" lang="en" sz="1000" u="none" cap="none" strike="noStrike">
                <a:solidFill>
                  <a:schemeClr val="accent1"/>
                </a:solidFill>
                <a:latin typeface="Arial"/>
                <a:ea typeface="Arial"/>
                <a:cs typeface="Arial"/>
                <a:sym typeface="Arial"/>
              </a:rPr>
              <a:t>Cloud to Cloud</a:t>
            </a:r>
            <a:endParaRPr b="1" sz="1600"/>
          </a:p>
        </p:txBody>
      </p:sp>
      <p:sp>
        <p:nvSpPr>
          <p:cNvPr id="1081" name="Google Shape;1081;p88"/>
          <p:cNvSpPr txBox="1"/>
          <p:nvPr/>
        </p:nvSpPr>
        <p:spPr>
          <a:xfrm rot="-5400000">
            <a:off x="-392438" y="5228250"/>
            <a:ext cx="1337100" cy="2460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i="0" lang="en" sz="1000" u="none" cap="none" strike="noStrike">
                <a:solidFill>
                  <a:schemeClr val="accent1"/>
                </a:solidFill>
                <a:latin typeface="Arial"/>
                <a:ea typeface="Arial"/>
                <a:cs typeface="Arial"/>
                <a:sym typeface="Arial"/>
              </a:rPr>
              <a:t>Ground to Ground</a:t>
            </a:r>
            <a:endParaRPr b="1" sz="1600"/>
          </a:p>
        </p:txBody>
      </p:sp>
      <p:sp>
        <p:nvSpPr>
          <p:cNvPr id="1082" name="Google Shape;1082;p88"/>
          <p:cNvSpPr/>
          <p:nvPr/>
        </p:nvSpPr>
        <p:spPr>
          <a:xfrm>
            <a:off x="370586" y="894014"/>
            <a:ext cx="204300" cy="1762500"/>
          </a:xfrm>
          <a:prstGeom prst="leftBrace">
            <a:avLst>
              <a:gd fmla="val 8333" name="adj1"/>
              <a:gd fmla="val 50000" name="adj2"/>
            </a:avLst>
          </a:prstGeom>
          <a:noFill/>
          <a:ln cap="flat" cmpd="sng" w="9525">
            <a:solidFill>
              <a:srgbClr val="959395"/>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dk1"/>
              </a:solidFill>
              <a:latin typeface="Arial"/>
              <a:ea typeface="Arial"/>
              <a:cs typeface="Arial"/>
              <a:sym typeface="Arial"/>
            </a:endParaRPr>
          </a:p>
        </p:txBody>
      </p:sp>
      <p:sp>
        <p:nvSpPr>
          <p:cNvPr id="1083" name="Google Shape;1083;p88"/>
          <p:cNvSpPr/>
          <p:nvPr/>
        </p:nvSpPr>
        <p:spPr>
          <a:xfrm>
            <a:off x="347452" y="2689179"/>
            <a:ext cx="249600" cy="1926000"/>
          </a:xfrm>
          <a:prstGeom prst="leftBrace">
            <a:avLst>
              <a:gd fmla="val 8333" name="adj1"/>
              <a:gd fmla="val 50000" name="adj2"/>
            </a:avLst>
          </a:prstGeom>
          <a:noFill/>
          <a:ln cap="flat" cmpd="sng" w="9525">
            <a:solidFill>
              <a:srgbClr val="959395"/>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dk1"/>
              </a:solidFill>
              <a:latin typeface="Arial"/>
              <a:ea typeface="Arial"/>
              <a:cs typeface="Arial"/>
              <a:sym typeface="Arial"/>
            </a:endParaRPr>
          </a:p>
        </p:txBody>
      </p:sp>
      <p:sp>
        <p:nvSpPr>
          <p:cNvPr id="1084" name="Google Shape;1084;p88"/>
          <p:cNvSpPr/>
          <p:nvPr/>
        </p:nvSpPr>
        <p:spPr>
          <a:xfrm>
            <a:off x="364630" y="4632076"/>
            <a:ext cx="215700" cy="1926000"/>
          </a:xfrm>
          <a:prstGeom prst="leftBrace">
            <a:avLst>
              <a:gd fmla="val 8333" name="adj1"/>
              <a:gd fmla="val 50000" name="adj2"/>
            </a:avLst>
          </a:prstGeom>
          <a:noFill/>
          <a:ln cap="flat" cmpd="sng" w="9525">
            <a:solidFill>
              <a:srgbClr val="959395"/>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dk1"/>
              </a:solidFill>
              <a:latin typeface="Arial"/>
              <a:ea typeface="Arial"/>
              <a:cs typeface="Arial"/>
              <a:sym typeface="Arial"/>
            </a:endParaRPr>
          </a:p>
        </p:txBody>
      </p:sp>
      <p:sp>
        <p:nvSpPr>
          <p:cNvPr id="1085" name="Google Shape;1085;p88"/>
          <p:cNvSpPr/>
          <p:nvPr/>
        </p:nvSpPr>
        <p:spPr>
          <a:xfrm>
            <a:off x="6012295" y="5433384"/>
            <a:ext cx="1093200" cy="2565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sp>
        <p:nvSpPr>
          <p:cNvPr id="1086" name="Google Shape;1086;p88"/>
          <p:cNvSpPr/>
          <p:nvPr/>
        </p:nvSpPr>
        <p:spPr>
          <a:xfrm>
            <a:off x="3436901" y="5437494"/>
            <a:ext cx="1093200" cy="2580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pic>
        <p:nvPicPr>
          <p:cNvPr descr="See the source image" id="1087" name="Google Shape;1087;p88"/>
          <p:cNvPicPr preferRelativeResize="0"/>
          <p:nvPr/>
        </p:nvPicPr>
        <p:blipFill rotWithShape="1">
          <a:blip r:embed="rId7">
            <a:alphaModFix/>
          </a:blip>
          <a:srcRect b="0" l="0" r="0" t="0"/>
          <a:stretch/>
        </p:blipFill>
        <p:spPr>
          <a:xfrm>
            <a:off x="8102697" y="1293324"/>
            <a:ext cx="369027" cy="369027"/>
          </a:xfrm>
          <a:prstGeom prst="rect">
            <a:avLst/>
          </a:prstGeom>
          <a:noFill/>
          <a:ln>
            <a:noFill/>
          </a:ln>
        </p:spPr>
      </p:pic>
      <p:pic>
        <p:nvPicPr>
          <p:cNvPr descr="See the source image" id="1088" name="Google Shape;1088;p88"/>
          <p:cNvPicPr preferRelativeResize="0"/>
          <p:nvPr/>
        </p:nvPicPr>
        <p:blipFill rotWithShape="1">
          <a:blip r:embed="rId8">
            <a:alphaModFix/>
          </a:blip>
          <a:srcRect b="0" l="0" r="0" t="0"/>
          <a:stretch/>
        </p:blipFill>
        <p:spPr>
          <a:xfrm>
            <a:off x="2211364" y="679626"/>
            <a:ext cx="1761166" cy="1761196"/>
          </a:xfrm>
          <a:prstGeom prst="rect">
            <a:avLst/>
          </a:prstGeom>
          <a:noFill/>
          <a:ln>
            <a:noFill/>
          </a:ln>
        </p:spPr>
      </p:pic>
      <p:sp>
        <p:nvSpPr>
          <p:cNvPr id="1089" name="Google Shape;1089;p88"/>
          <p:cNvSpPr txBox="1"/>
          <p:nvPr/>
        </p:nvSpPr>
        <p:spPr>
          <a:xfrm>
            <a:off x="4576997" y="4757478"/>
            <a:ext cx="5559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i="0" lang="en" sz="900" u="none" cap="none" strike="noStrike">
                <a:solidFill>
                  <a:srgbClr val="000000"/>
                </a:solidFill>
                <a:latin typeface="Arial"/>
                <a:ea typeface="Arial"/>
                <a:cs typeface="Arial"/>
                <a:sym typeface="Arial"/>
              </a:rPr>
              <a:t>JDBC</a:t>
            </a:r>
            <a:endParaRPr sz="1500"/>
          </a:p>
        </p:txBody>
      </p:sp>
      <p:cxnSp>
        <p:nvCxnSpPr>
          <p:cNvPr id="1090" name="Google Shape;1090;p88"/>
          <p:cNvCxnSpPr>
            <a:stCxn id="1073" idx="0"/>
            <a:endCxn id="1091" idx="2"/>
          </p:cNvCxnSpPr>
          <p:nvPr/>
        </p:nvCxnSpPr>
        <p:spPr>
          <a:xfrm rot="-5400000">
            <a:off x="3966100" y="3448325"/>
            <a:ext cx="1333500" cy="1258800"/>
          </a:xfrm>
          <a:prstGeom prst="bentConnector3">
            <a:avLst>
              <a:gd fmla="val 50004" name="adj1"/>
            </a:avLst>
          </a:prstGeom>
          <a:noFill/>
          <a:ln cap="flat" cmpd="sng" w="9525">
            <a:solidFill>
              <a:schemeClr val="dk1"/>
            </a:solidFill>
            <a:prstDash val="solid"/>
            <a:round/>
            <a:headEnd len="med" w="med" type="triangle"/>
            <a:tailEnd len="med" w="med" type="triangle"/>
          </a:ln>
        </p:spPr>
      </p:cxnSp>
      <p:cxnSp>
        <p:nvCxnSpPr>
          <p:cNvPr id="1092" name="Google Shape;1092;p88"/>
          <p:cNvCxnSpPr>
            <a:stCxn id="1089" idx="0"/>
            <a:endCxn id="1091" idx="2"/>
          </p:cNvCxnSpPr>
          <p:nvPr/>
        </p:nvCxnSpPr>
        <p:spPr>
          <a:xfrm rot="-5400000">
            <a:off x="4385297" y="3880428"/>
            <a:ext cx="1346700" cy="407400"/>
          </a:xfrm>
          <a:prstGeom prst="bentConnector3">
            <a:avLst>
              <a:gd fmla="val 49996" name="adj1"/>
            </a:avLst>
          </a:prstGeom>
          <a:noFill/>
          <a:ln cap="flat" cmpd="sng" w="9525">
            <a:solidFill>
              <a:schemeClr val="dk1"/>
            </a:solidFill>
            <a:prstDash val="solid"/>
            <a:round/>
            <a:headEnd len="med" w="med" type="triangle"/>
            <a:tailEnd len="med" w="med" type="triangle"/>
          </a:ln>
        </p:spPr>
      </p:cxnSp>
      <p:cxnSp>
        <p:nvCxnSpPr>
          <p:cNvPr id="1093" name="Google Shape;1093;p88"/>
          <p:cNvCxnSpPr>
            <a:stCxn id="1074" idx="0"/>
            <a:endCxn id="1091" idx="2"/>
          </p:cNvCxnSpPr>
          <p:nvPr/>
        </p:nvCxnSpPr>
        <p:spPr>
          <a:xfrm flipH="1" rot="5400000">
            <a:off x="5332535" y="3340425"/>
            <a:ext cx="1350300" cy="1491000"/>
          </a:xfrm>
          <a:prstGeom prst="bentConnector3">
            <a:avLst>
              <a:gd fmla="val 49996" name="adj1"/>
            </a:avLst>
          </a:prstGeom>
          <a:noFill/>
          <a:ln cap="flat" cmpd="sng" w="9525">
            <a:solidFill>
              <a:schemeClr val="dk1"/>
            </a:solidFill>
            <a:prstDash val="solid"/>
            <a:round/>
            <a:headEnd len="med" w="med" type="triangle"/>
            <a:tailEnd len="med" w="med" type="triangle"/>
          </a:ln>
        </p:spPr>
      </p:cxnSp>
      <p:cxnSp>
        <p:nvCxnSpPr>
          <p:cNvPr id="1094" name="Google Shape;1094;p88"/>
          <p:cNvCxnSpPr/>
          <p:nvPr/>
        </p:nvCxnSpPr>
        <p:spPr>
          <a:xfrm>
            <a:off x="3205745" y="1994452"/>
            <a:ext cx="0" cy="670800"/>
          </a:xfrm>
          <a:prstGeom prst="straightConnector1">
            <a:avLst/>
          </a:prstGeom>
          <a:noFill/>
          <a:ln cap="flat" cmpd="sng" w="9525">
            <a:solidFill>
              <a:schemeClr val="dk1"/>
            </a:solidFill>
            <a:prstDash val="solid"/>
            <a:round/>
            <a:headEnd len="med" w="med" type="triangle"/>
            <a:tailEnd len="med" w="med" type="triangle"/>
          </a:ln>
        </p:spPr>
      </p:cxnSp>
      <p:pic>
        <p:nvPicPr>
          <p:cNvPr id="1095" name="Google Shape;1095;p88"/>
          <p:cNvPicPr preferRelativeResize="0"/>
          <p:nvPr/>
        </p:nvPicPr>
        <p:blipFill>
          <a:blip r:embed="rId9">
            <a:alphaModFix/>
          </a:blip>
          <a:stretch>
            <a:fillRect/>
          </a:stretch>
        </p:blipFill>
        <p:spPr>
          <a:xfrm>
            <a:off x="2636755" y="1143142"/>
            <a:ext cx="479519" cy="125498"/>
          </a:xfrm>
          <a:prstGeom prst="rect">
            <a:avLst/>
          </a:prstGeom>
          <a:noFill/>
          <a:ln>
            <a:noFill/>
          </a:ln>
        </p:spPr>
      </p:pic>
      <p:cxnSp>
        <p:nvCxnSpPr>
          <p:cNvPr id="1096" name="Google Shape;1096;p88"/>
          <p:cNvCxnSpPr>
            <a:stCxn id="1049" idx="3"/>
            <a:endCxn id="1097" idx="1"/>
          </p:cNvCxnSpPr>
          <p:nvPr/>
        </p:nvCxnSpPr>
        <p:spPr>
          <a:xfrm flipH="1" rot="10800000">
            <a:off x="2525787" y="3657400"/>
            <a:ext cx="421200" cy="980100"/>
          </a:xfrm>
          <a:prstGeom prst="bentConnector3">
            <a:avLst>
              <a:gd fmla="val 49992" name="adj1"/>
            </a:avLst>
          </a:prstGeom>
          <a:noFill/>
          <a:ln cap="flat" cmpd="sng" w="9525">
            <a:solidFill>
              <a:srgbClr val="959395"/>
            </a:solidFill>
            <a:prstDash val="dash"/>
            <a:round/>
            <a:headEnd len="med" w="med" type="triangle"/>
            <a:tailEnd len="med" w="med" type="triangle"/>
          </a:ln>
        </p:spPr>
      </p:cxnSp>
      <p:sp>
        <p:nvSpPr>
          <p:cNvPr id="1098" name="Google Shape;1098;p88"/>
          <p:cNvSpPr/>
          <p:nvPr/>
        </p:nvSpPr>
        <p:spPr>
          <a:xfrm>
            <a:off x="11735022" y="6444228"/>
            <a:ext cx="280800" cy="363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300" u="none" cap="none" strike="noStrike">
                <a:solidFill>
                  <a:srgbClr val="BFBFBF"/>
                </a:solidFill>
                <a:latin typeface="Verdana"/>
                <a:ea typeface="Verdana"/>
                <a:cs typeface="Verdana"/>
                <a:sym typeface="Verdana"/>
              </a:rPr>
              <a:t>‹#›</a:t>
            </a:fld>
            <a:endParaRPr b="0" i="0" sz="1300" u="none" cap="none" strike="noStrike">
              <a:solidFill>
                <a:srgbClr val="000000"/>
              </a:solidFill>
              <a:latin typeface="Arial"/>
              <a:ea typeface="Arial"/>
              <a:cs typeface="Arial"/>
              <a:sym typeface="Arial"/>
            </a:endParaRPr>
          </a:p>
        </p:txBody>
      </p:sp>
      <p:cxnSp>
        <p:nvCxnSpPr>
          <p:cNvPr id="1099" name="Google Shape;1099;p88"/>
          <p:cNvCxnSpPr>
            <a:stCxn id="1100" idx="0"/>
            <a:endCxn id="1091" idx="2"/>
          </p:cNvCxnSpPr>
          <p:nvPr/>
        </p:nvCxnSpPr>
        <p:spPr>
          <a:xfrm flipH="1" rot="5400000">
            <a:off x="4762334" y="3910725"/>
            <a:ext cx="1350300" cy="350400"/>
          </a:xfrm>
          <a:prstGeom prst="bentConnector3">
            <a:avLst>
              <a:gd fmla="val 49996" name="adj1"/>
            </a:avLst>
          </a:prstGeom>
          <a:noFill/>
          <a:ln cap="flat" cmpd="sng" w="9525">
            <a:solidFill>
              <a:schemeClr val="dk1"/>
            </a:solidFill>
            <a:prstDash val="solid"/>
            <a:round/>
            <a:headEnd len="med" w="med" type="triangle"/>
            <a:tailEnd len="med" w="med" type="triangle"/>
          </a:ln>
        </p:spPr>
      </p:cxnSp>
      <p:sp>
        <p:nvSpPr>
          <p:cNvPr id="1100" name="Google Shape;1100;p88"/>
          <p:cNvSpPr txBox="1"/>
          <p:nvPr/>
        </p:nvSpPr>
        <p:spPr>
          <a:xfrm>
            <a:off x="5375384" y="4761075"/>
            <a:ext cx="4746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900"/>
              <a:t>sFTP</a:t>
            </a:r>
            <a:endParaRPr sz="1500"/>
          </a:p>
        </p:txBody>
      </p:sp>
      <p:pic>
        <p:nvPicPr>
          <p:cNvPr id="1101" name="Google Shape;1101;p88"/>
          <p:cNvPicPr preferRelativeResize="0"/>
          <p:nvPr/>
        </p:nvPicPr>
        <p:blipFill>
          <a:blip r:embed="rId9">
            <a:alphaModFix/>
          </a:blip>
          <a:stretch>
            <a:fillRect/>
          </a:stretch>
        </p:blipFill>
        <p:spPr>
          <a:xfrm>
            <a:off x="3478525" y="2957491"/>
            <a:ext cx="717599" cy="187808"/>
          </a:xfrm>
          <a:prstGeom prst="rect">
            <a:avLst/>
          </a:prstGeom>
          <a:noFill/>
          <a:ln>
            <a:noFill/>
          </a:ln>
        </p:spPr>
      </p:pic>
      <p:grpSp>
        <p:nvGrpSpPr>
          <p:cNvPr id="1102" name="Google Shape;1102;p88"/>
          <p:cNvGrpSpPr/>
          <p:nvPr/>
        </p:nvGrpSpPr>
        <p:grpSpPr>
          <a:xfrm>
            <a:off x="4854483" y="5184456"/>
            <a:ext cx="940741" cy="643204"/>
            <a:chOff x="5239150" y="5110525"/>
            <a:chExt cx="941400" cy="521700"/>
          </a:xfrm>
        </p:grpSpPr>
        <p:sp>
          <p:nvSpPr>
            <p:cNvPr id="1103" name="Google Shape;1103;p88"/>
            <p:cNvSpPr/>
            <p:nvPr/>
          </p:nvSpPr>
          <p:spPr>
            <a:xfrm>
              <a:off x="5239150" y="5110525"/>
              <a:ext cx="941400" cy="5217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t" bIns="45725" lIns="91475" spcFirstLastPara="1" rIns="91475" wrap="square" tIns="45725">
              <a:noAutofit/>
            </a:bodyPr>
            <a:lstStyle/>
            <a:p>
              <a:pPr indent="0" lvl="0" marL="0" marR="0" rtl="0" algn="r">
                <a:lnSpc>
                  <a:spcPct val="100000"/>
                </a:lnSpc>
                <a:spcBef>
                  <a:spcPts val="0"/>
                </a:spcBef>
                <a:spcAft>
                  <a:spcPts val="0"/>
                </a:spcAft>
                <a:buNone/>
              </a:pPr>
              <a:r>
                <a:rPr b="1" lang="en" sz="800">
                  <a:solidFill>
                    <a:schemeClr val="dk2"/>
                  </a:solidFill>
                </a:rPr>
                <a:t>Corp DB</a:t>
              </a:r>
              <a:endParaRPr b="1" i="0" sz="1100" u="none" cap="none" strike="noStrike">
                <a:solidFill>
                  <a:schemeClr val="dk2"/>
                </a:solidFill>
                <a:latin typeface="Arial"/>
                <a:ea typeface="Arial"/>
                <a:cs typeface="Arial"/>
                <a:sym typeface="Arial"/>
              </a:endParaRPr>
            </a:p>
          </p:txBody>
        </p:sp>
        <p:sp>
          <p:nvSpPr>
            <p:cNvPr id="1104" name="Google Shape;1104;p88"/>
            <p:cNvSpPr/>
            <p:nvPr/>
          </p:nvSpPr>
          <p:spPr>
            <a:xfrm>
              <a:off x="5334166" y="5275413"/>
              <a:ext cx="256080" cy="191934"/>
            </a:xfrm>
            <a:prstGeom prst="flowChartMagneticDisk">
              <a:avLst/>
            </a:prstGeom>
            <a:solidFill>
              <a:srgbClr val="C1C7D0"/>
            </a:solidFill>
            <a:ln cap="flat" cmpd="sng" w="9525">
              <a:solidFill>
                <a:schemeClr val="dk1"/>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lt1"/>
                </a:solidFill>
                <a:latin typeface="Arial"/>
                <a:ea typeface="Arial"/>
                <a:cs typeface="Arial"/>
                <a:sym typeface="Arial"/>
              </a:endParaRPr>
            </a:p>
          </p:txBody>
        </p:sp>
        <p:sp>
          <p:nvSpPr>
            <p:cNvPr id="1105" name="Google Shape;1105;p88"/>
            <p:cNvSpPr/>
            <p:nvPr/>
          </p:nvSpPr>
          <p:spPr>
            <a:xfrm>
              <a:off x="5578027" y="5335734"/>
              <a:ext cx="256080" cy="191934"/>
            </a:xfrm>
            <a:prstGeom prst="flowChartMagneticDisk">
              <a:avLst/>
            </a:prstGeom>
            <a:solidFill>
              <a:srgbClr val="C1C7D0"/>
            </a:solidFill>
            <a:ln cap="flat" cmpd="sng" w="9525">
              <a:solidFill>
                <a:schemeClr val="dk1"/>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lt1"/>
                </a:solidFill>
                <a:latin typeface="Arial"/>
                <a:ea typeface="Arial"/>
                <a:cs typeface="Arial"/>
                <a:sym typeface="Arial"/>
              </a:endParaRPr>
            </a:p>
          </p:txBody>
        </p:sp>
        <p:sp>
          <p:nvSpPr>
            <p:cNvPr id="1106" name="Google Shape;1106;p88"/>
            <p:cNvSpPr/>
            <p:nvPr/>
          </p:nvSpPr>
          <p:spPr>
            <a:xfrm>
              <a:off x="5821889" y="5385085"/>
              <a:ext cx="256080" cy="191934"/>
            </a:xfrm>
            <a:prstGeom prst="flowChartMagneticDisk">
              <a:avLst/>
            </a:prstGeom>
            <a:solidFill>
              <a:srgbClr val="C1C7D0"/>
            </a:solidFill>
            <a:ln cap="flat" cmpd="sng" w="9525">
              <a:solidFill>
                <a:schemeClr val="dk1"/>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t/>
              </a:r>
              <a:endParaRPr b="0" i="0" sz="3100" u="none" cap="none" strike="noStrike">
                <a:solidFill>
                  <a:schemeClr val="lt1"/>
                </a:solidFill>
                <a:latin typeface="Arial"/>
                <a:ea typeface="Arial"/>
                <a:cs typeface="Arial"/>
                <a:sym typeface="Arial"/>
              </a:endParaRPr>
            </a:p>
          </p:txBody>
        </p:sp>
      </p:grpSp>
      <p:sp>
        <p:nvSpPr>
          <p:cNvPr id="1097" name="Google Shape;1097;p88"/>
          <p:cNvSpPr txBox="1"/>
          <p:nvPr/>
        </p:nvSpPr>
        <p:spPr>
          <a:xfrm>
            <a:off x="2946916" y="3542088"/>
            <a:ext cx="7677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600"/>
              <a:t>Control Plane Communication</a:t>
            </a:r>
            <a:endParaRPr sz="600"/>
          </a:p>
        </p:txBody>
      </p:sp>
      <p:pic>
        <p:nvPicPr>
          <p:cNvPr id="1107" name="Google Shape;1107;p88"/>
          <p:cNvPicPr preferRelativeResize="0"/>
          <p:nvPr/>
        </p:nvPicPr>
        <p:blipFill>
          <a:blip r:embed="rId10">
            <a:alphaModFix/>
          </a:blip>
          <a:stretch>
            <a:fillRect/>
          </a:stretch>
        </p:blipFill>
        <p:spPr>
          <a:xfrm>
            <a:off x="5634812" y="1236563"/>
            <a:ext cx="1535162" cy="710607"/>
          </a:xfrm>
          <a:prstGeom prst="rect">
            <a:avLst/>
          </a:prstGeom>
          <a:noFill/>
          <a:ln>
            <a:noFill/>
          </a:ln>
        </p:spPr>
      </p:pic>
      <p:pic>
        <p:nvPicPr>
          <p:cNvPr id="1108" name="Google Shape;1108;p88"/>
          <p:cNvPicPr preferRelativeResize="0"/>
          <p:nvPr/>
        </p:nvPicPr>
        <p:blipFill>
          <a:blip r:embed="rId11">
            <a:alphaModFix/>
          </a:blip>
          <a:stretch>
            <a:fillRect/>
          </a:stretch>
        </p:blipFill>
        <p:spPr>
          <a:xfrm>
            <a:off x="4052869" y="1765475"/>
            <a:ext cx="1501588" cy="390415"/>
          </a:xfrm>
          <a:prstGeom prst="rect">
            <a:avLst/>
          </a:prstGeom>
          <a:noFill/>
          <a:ln>
            <a:noFill/>
          </a:ln>
        </p:spPr>
      </p:pic>
      <p:sp>
        <p:nvSpPr>
          <p:cNvPr id="1109" name="Google Shape;1109;p88"/>
          <p:cNvSpPr/>
          <p:nvPr/>
        </p:nvSpPr>
        <p:spPr>
          <a:xfrm>
            <a:off x="3508848" y="5500669"/>
            <a:ext cx="1093200" cy="2580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sp>
        <p:nvSpPr>
          <p:cNvPr id="1110" name="Google Shape;1110;p88"/>
          <p:cNvSpPr/>
          <p:nvPr/>
        </p:nvSpPr>
        <p:spPr>
          <a:xfrm>
            <a:off x="3591537" y="5574669"/>
            <a:ext cx="1093200" cy="2580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sp>
        <p:nvSpPr>
          <p:cNvPr id="1111" name="Google Shape;1111;p88"/>
          <p:cNvSpPr/>
          <p:nvPr/>
        </p:nvSpPr>
        <p:spPr>
          <a:xfrm>
            <a:off x="6119066" y="5530334"/>
            <a:ext cx="1093200" cy="2565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sp>
        <p:nvSpPr>
          <p:cNvPr id="1112" name="Google Shape;1112;p88"/>
          <p:cNvSpPr/>
          <p:nvPr/>
        </p:nvSpPr>
        <p:spPr>
          <a:xfrm>
            <a:off x="6247371" y="5626184"/>
            <a:ext cx="1093200" cy="256500"/>
          </a:xfrm>
          <a:prstGeom prst="roundRect">
            <a:avLst>
              <a:gd fmla="val 16667" name="adj"/>
            </a:avLst>
          </a:prstGeom>
          <a:solidFill>
            <a:srgbClr val="FCFDD3"/>
          </a:solidFill>
          <a:ln cap="flat" cmpd="sng" w="25400">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lang="en" sz="900">
                <a:solidFill>
                  <a:schemeClr val="dk2"/>
                </a:solidFill>
              </a:rPr>
              <a:t>Business App</a:t>
            </a:r>
            <a:endParaRPr sz="1500"/>
          </a:p>
        </p:txBody>
      </p:sp>
      <p:grpSp>
        <p:nvGrpSpPr>
          <p:cNvPr id="1113" name="Google Shape;1113;p88"/>
          <p:cNvGrpSpPr/>
          <p:nvPr/>
        </p:nvGrpSpPr>
        <p:grpSpPr>
          <a:xfrm>
            <a:off x="4586901" y="2767675"/>
            <a:ext cx="1350600" cy="643200"/>
            <a:chOff x="5120301" y="2767675"/>
            <a:chExt cx="1350600" cy="643200"/>
          </a:xfrm>
        </p:grpSpPr>
        <p:sp>
          <p:nvSpPr>
            <p:cNvPr id="1091" name="Google Shape;1091;p88"/>
            <p:cNvSpPr/>
            <p:nvPr/>
          </p:nvSpPr>
          <p:spPr>
            <a:xfrm>
              <a:off x="5120301" y="2767675"/>
              <a:ext cx="1350600" cy="643200"/>
            </a:xfrm>
            <a:prstGeom prst="roundRect">
              <a:avLst>
                <a:gd fmla="val 16667" name="adj"/>
              </a:avLst>
            </a:prstGeom>
            <a:solidFill>
              <a:srgbClr val="64DCFF"/>
            </a:solidFill>
            <a:ln cap="flat" cmpd="sng" w="9525">
              <a:solidFill>
                <a:srgbClr val="6F6E6F"/>
              </a:solidFill>
              <a:prstDash val="solid"/>
              <a:round/>
              <a:headEnd len="sm" w="sm" type="none"/>
              <a:tailEnd len="sm" w="sm" type="none"/>
            </a:ln>
          </p:spPr>
          <p:txBody>
            <a:bodyPr anchorCtr="0" anchor="b" bIns="45725" lIns="91475" spcFirstLastPara="1" rIns="91475" wrap="square" tIns="45725">
              <a:noAutofit/>
            </a:bodyPr>
            <a:lstStyle/>
            <a:p>
              <a:pPr indent="0" lvl="0" marL="0" marR="0" rtl="0" algn="ctr">
                <a:lnSpc>
                  <a:spcPct val="100000"/>
                </a:lnSpc>
                <a:spcBef>
                  <a:spcPts val="0"/>
                </a:spcBef>
                <a:spcAft>
                  <a:spcPts val="0"/>
                </a:spcAft>
                <a:buNone/>
              </a:pPr>
              <a:r>
                <a:t/>
              </a:r>
              <a:endParaRPr b="1" sz="900">
                <a:solidFill>
                  <a:srgbClr val="434343"/>
                </a:solidFill>
              </a:endParaRPr>
            </a:p>
            <a:p>
              <a:pPr indent="0" lvl="0" marL="0" marR="0" rtl="0" algn="ctr">
                <a:lnSpc>
                  <a:spcPct val="100000"/>
                </a:lnSpc>
                <a:spcBef>
                  <a:spcPts val="0"/>
                </a:spcBef>
                <a:spcAft>
                  <a:spcPts val="0"/>
                </a:spcAft>
                <a:buNone/>
              </a:pPr>
              <a:r>
                <a:t/>
              </a:r>
              <a:endParaRPr b="1" sz="900">
                <a:solidFill>
                  <a:srgbClr val="434343"/>
                </a:solidFill>
              </a:endParaRPr>
            </a:p>
            <a:p>
              <a:pPr indent="0" lvl="0" marL="0" marR="0" rtl="0" algn="ctr">
                <a:lnSpc>
                  <a:spcPct val="100000"/>
                </a:lnSpc>
                <a:spcBef>
                  <a:spcPts val="0"/>
                </a:spcBef>
                <a:spcAft>
                  <a:spcPts val="0"/>
                </a:spcAft>
                <a:buNone/>
              </a:pPr>
              <a:r>
                <a:rPr b="1" lang="en" sz="900">
                  <a:solidFill>
                    <a:srgbClr val="434343"/>
                  </a:solidFill>
                </a:rPr>
                <a:t>Cloud Runtimes</a:t>
              </a:r>
              <a:endParaRPr sz="1500">
                <a:solidFill>
                  <a:srgbClr val="434343"/>
                </a:solidFill>
              </a:endParaRPr>
            </a:p>
          </p:txBody>
        </p:sp>
        <p:pic>
          <p:nvPicPr>
            <p:cNvPr id="1114" name="Google Shape;1114;p88"/>
            <p:cNvPicPr preferRelativeResize="0"/>
            <p:nvPr/>
          </p:nvPicPr>
          <p:blipFill>
            <a:blip r:embed="rId12">
              <a:alphaModFix/>
            </a:blip>
            <a:stretch>
              <a:fillRect/>
            </a:stretch>
          </p:blipFill>
          <p:spPr>
            <a:xfrm>
              <a:off x="5584283" y="2825262"/>
              <a:ext cx="717668" cy="358834"/>
            </a:xfrm>
            <a:prstGeom prst="rect">
              <a:avLst/>
            </a:prstGeom>
            <a:noFill/>
            <a:ln>
              <a:noFill/>
            </a:ln>
          </p:spPr>
        </p:pic>
        <p:pic>
          <p:nvPicPr>
            <p:cNvPr id="1115" name="Google Shape;1115;p88"/>
            <p:cNvPicPr preferRelativeResize="0"/>
            <p:nvPr/>
          </p:nvPicPr>
          <p:blipFill>
            <a:blip r:embed="rId13">
              <a:alphaModFix/>
            </a:blip>
            <a:stretch>
              <a:fillRect/>
            </a:stretch>
          </p:blipFill>
          <p:spPr>
            <a:xfrm>
              <a:off x="5200596" y="2849975"/>
              <a:ext cx="326775" cy="322204"/>
            </a:xfrm>
            <a:prstGeom prst="rect">
              <a:avLst/>
            </a:prstGeom>
            <a:noFill/>
            <a:ln>
              <a:noFill/>
            </a:ln>
          </p:spPr>
        </p:pic>
      </p:grpSp>
      <p:grpSp>
        <p:nvGrpSpPr>
          <p:cNvPr id="1116" name="Google Shape;1116;p88"/>
          <p:cNvGrpSpPr/>
          <p:nvPr/>
        </p:nvGrpSpPr>
        <p:grpSpPr>
          <a:xfrm>
            <a:off x="1182253" y="4428600"/>
            <a:ext cx="1212651" cy="643200"/>
            <a:chOff x="725900" y="4504800"/>
            <a:chExt cx="1213500" cy="643200"/>
          </a:xfrm>
        </p:grpSpPr>
        <p:sp>
          <p:nvSpPr>
            <p:cNvPr id="1117" name="Google Shape;1117;p88"/>
            <p:cNvSpPr/>
            <p:nvPr/>
          </p:nvSpPr>
          <p:spPr>
            <a:xfrm>
              <a:off x="725900" y="4504800"/>
              <a:ext cx="1213500" cy="643200"/>
            </a:xfrm>
            <a:prstGeom prst="roundRect">
              <a:avLst>
                <a:gd fmla="val 16667" name="adj"/>
              </a:avLst>
            </a:prstGeom>
            <a:solidFill>
              <a:srgbClr val="64DCFF"/>
            </a:solidFill>
            <a:ln cap="flat" cmpd="sng" w="19050">
              <a:solidFill>
                <a:srgbClr val="6F6E6F"/>
              </a:solidFill>
              <a:prstDash val="solid"/>
              <a:round/>
              <a:headEnd len="sm" w="sm" type="none"/>
              <a:tailEnd len="sm" w="sm" type="none"/>
            </a:ln>
          </p:spPr>
          <p:txBody>
            <a:bodyPr anchorCtr="0" anchor="b" bIns="45725" lIns="91475" spcFirstLastPara="1" rIns="91475" wrap="square" tIns="45725">
              <a:noAutofit/>
            </a:bodyPr>
            <a:lstStyle/>
            <a:p>
              <a:pPr indent="0" lvl="0" marL="0" marR="0" rtl="0" algn="ctr">
                <a:lnSpc>
                  <a:spcPct val="100000"/>
                </a:lnSpc>
                <a:spcBef>
                  <a:spcPts val="0"/>
                </a:spcBef>
                <a:spcAft>
                  <a:spcPts val="0"/>
                </a:spcAft>
                <a:buNone/>
              </a:pPr>
              <a:r>
                <a:rPr b="1" lang="en" sz="800">
                  <a:solidFill>
                    <a:srgbClr val="434343"/>
                  </a:solidFill>
                </a:rPr>
                <a:t>GovCloud Runtime </a:t>
              </a:r>
              <a:endParaRPr b="1" sz="800">
                <a:solidFill>
                  <a:srgbClr val="434343"/>
                </a:solidFill>
              </a:endParaRPr>
            </a:p>
          </p:txBody>
        </p:sp>
        <p:pic>
          <p:nvPicPr>
            <p:cNvPr id="1118" name="Google Shape;1118;p88"/>
            <p:cNvPicPr preferRelativeResize="0"/>
            <p:nvPr/>
          </p:nvPicPr>
          <p:blipFill>
            <a:blip r:embed="rId12">
              <a:alphaModFix/>
            </a:blip>
            <a:stretch>
              <a:fillRect/>
            </a:stretch>
          </p:blipFill>
          <p:spPr>
            <a:xfrm>
              <a:off x="1255000" y="4651239"/>
              <a:ext cx="431377" cy="215700"/>
            </a:xfrm>
            <a:prstGeom prst="rect">
              <a:avLst/>
            </a:prstGeom>
            <a:noFill/>
            <a:ln>
              <a:noFill/>
            </a:ln>
          </p:spPr>
        </p:pic>
        <p:pic>
          <p:nvPicPr>
            <p:cNvPr id="1119" name="Google Shape;1119;p88"/>
            <p:cNvPicPr preferRelativeResize="0"/>
            <p:nvPr/>
          </p:nvPicPr>
          <p:blipFill>
            <a:blip r:embed="rId13">
              <a:alphaModFix/>
            </a:blip>
            <a:stretch>
              <a:fillRect/>
            </a:stretch>
          </p:blipFill>
          <p:spPr>
            <a:xfrm>
              <a:off x="904875" y="4623375"/>
              <a:ext cx="304850" cy="300578"/>
            </a:xfrm>
            <a:prstGeom prst="rect">
              <a:avLst/>
            </a:prstGeom>
            <a:noFill/>
            <a:ln>
              <a:noFill/>
            </a:ln>
          </p:spPr>
        </p:pic>
      </p:grpSp>
      <p:grpSp>
        <p:nvGrpSpPr>
          <p:cNvPr id="1120" name="Google Shape;1120;p88"/>
          <p:cNvGrpSpPr/>
          <p:nvPr/>
        </p:nvGrpSpPr>
        <p:grpSpPr>
          <a:xfrm>
            <a:off x="8341369" y="4335950"/>
            <a:ext cx="1248026" cy="670800"/>
            <a:chOff x="1112275" y="5259525"/>
            <a:chExt cx="1248900" cy="670800"/>
          </a:xfrm>
        </p:grpSpPr>
        <p:sp>
          <p:nvSpPr>
            <p:cNvPr id="1121" name="Google Shape;1121;p88"/>
            <p:cNvSpPr/>
            <p:nvPr/>
          </p:nvSpPr>
          <p:spPr>
            <a:xfrm>
              <a:off x="1112275" y="5259525"/>
              <a:ext cx="1248900" cy="670800"/>
            </a:xfrm>
            <a:prstGeom prst="roundRect">
              <a:avLst>
                <a:gd fmla="val 16667" name="adj"/>
              </a:avLst>
            </a:prstGeom>
            <a:solidFill>
              <a:srgbClr val="64DCFF"/>
            </a:solidFill>
            <a:ln cap="flat" cmpd="sng" w="19050">
              <a:solidFill>
                <a:srgbClr val="6F6E6F"/>
              </a:solidFill>
              <a:prstDash val="solid"/>
              <a:round/>
              <a:headEnd len="sm" w="sm" type="none"/>
              <a:tailEnd len="sm" w="sm" type="none"/>
            </a:ln>
          </p:spPr>
          <p:txBody>
            <a:bodyPr anchorCtr="0" anchor="b" bIns="45725" lIns="91475" spcFirstLastPara="1" rIns="91475" wrap="square" tIns="45725">
              <a:noAutofit/>
            </a:bodyPr>
            <a:lstStyle/>
            <a:p>
              <a:pPr indent="0" lvl="0" marL="0" marR="0" rtl="0" algn="ctr">
                <a:lnSpc>
                  <a:spcPct val="100000"/>
                </a:lnSpc>
                <a:spcBef>
                  <a:spcPts val="0"/>
                </a:spcBef>
                <a:spcAft>
                  <a:spcPts val="0"/>
                </a:spcAft>
                <a:buNone/>
              </a:pPr>
              <a:r>
                <a:rPr b="1" lang="en" sz="800">
                  <a:solidFill>
                    <a:srgbClr val="434343"/>
                  </a:solidFill>
                </a:rPr>
                <a:t>GovCloud Runtime</a:t>
              </a:r>
              <a:endParaRPr b="1" sz="800">
                <a:solidFill>
                  <a:srgbClr val="434343"/>
                </a:solidFill>
              </a:endParaRPr>
            </a:p>
          </p:txBody>
        </p:sp>
        <p:pic>
          <p:nvPicPr>
            <p:cNvPr id="1122" name="Google Shape;1122;p88"/>
            <p:cNvPicPr preferRelativeResize="0"/>
            <p:nvPr/>
          </p:nvPicPr>
          <p:blipFill>
            <a:blip r:embed="rId12">
              <a:alphaModFix/>
            </a:blip>
            <a:stretch>
              <a:fillRect/>
            </a:stretch>
          </p:blipFill>
          <p:spPr>
            <a:xfrm>
              <a:off x="1610175" y="5365247"/>
              <a:ext cx="479874" cy="239937"/>
            </a:xfrm>
            <a:prstGeom prst="rect">
              <a:avLst/>
            </a:prstGeom>
            <a:noFill/>
            <a:ln>
              <a:noFill/>
            </a:ln>
          </p:spPr>
        </p:pic>
        <p:pic>
          <p:nvPicPr>
            <p:cNvPr id="1123" name="Google Shape;1123;p88"/>
            <p:cNvPicPr preferRelativeResize="0"/>
            <p:nvPr/>
          </p:nvPicPr>
          <p:blipFill>
            <a:blip r:embed="rId13">
              <a:alphaModFix/>
            </a:blip>
            <a:stretch>
              <a:fillRect/>
            </a:stretch>
          </p:blipFill>
          <p:spPr>
            <a:xfrm>
              <a:off x="1230975" y="5297261"/>
              <a:ext cx="327025" cy="322420"/>
            </a:xfrm>
            <a:prstGeom prst="rect">
              <a:avLst/>
            </a:prstGeom>
            <a:noFill/>
            <a:ln>
              <a:noFill/>
            </a:ln>
          </p:spPr>
        </p:pic>
      </p:grpSp>
      <p:sp>
        <p:nvSpPr>
          <p:cNvPr id="1124" name="Google Shape;1124;p88"/>
          <p:cNvSpPr txBox="1"/>
          <p:nvPr>
            <p:ph idx="12" type="sldNum"/>
          </p:nvPr>
        </p:nvSpPr>
        <p:spPr>
          <a:xfrm>
            <a:off x="11389189" y="6333134"/>
            <a:ext cx="7302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cxnSp>
        <p:nvCxnSpPr>
          <p:cNvPr id="1125" name="Google Shape;1125;p88"/>
          <p:cNvCxnSpPr>
            <a:stCxn id="1050" idx="3"/>
            <a:endCxn id="1048" idx="2"/>
          </p:cNvCxnSpPr>
          <p:nvPr/>
        </p:nvCxnSpPr>
        <p:spPr>
          <a:xfrm flipH="1" rot="10800000">
            <a:off x="7616977" y="5153500"/>
            <a:ext cx="1345200" cy="484800"/>
          </a:xfrm>
          <a:prstGeom prst="bentConnector2">
            <a:avLst/>
          </a:prstGeom>
          <a:noFill/>
          <a:ln cap="flat" cmpd="sng" w="9525">
            <a:solidFill>
              <a:schemeClr val="dk1"/>
            </a:solidFill>
            <a:prstDash val="solid"/>
            <a:round/>
            <a:headEnd len="med" w="med" type="triangle"/>
            <a:tailEnd len="med" w="med" type="triangle"/>
          </a:ln>
        </p:spPr>
      </p:cxnSp>
      <p:cxnSp>
        <p:nvCxnSpPr>
          <p:cNvPr id="1126" name="Google Shape;1126;p88"/>
          <p:cNvCxnSpPr>
            <a:stCxn id="1050" idx="1"/>
            <a:endCxn id="1049" idx="2"/>
          </p:cNvCxnSpPr>
          <p:nvPr/>
        </p:nvCxnSpPr>
        <p:spPr>
          <a:xfrm rot="10800000">
            <a:off x="1811677" y="5180200"/>
            <a:ext cx="1470900" cy="458100"/>
          </a:xfrm>
          <a:prstGeom prst="bentConnector2">
            <a:avLst/>
          </a:prstGeom>
          <a:noFill/>
          <a:ln cap="flat" cmpd="sng" w="9525">
            <a:solidFill>
              <a:schemeClr val="dk1"/>
            </a:solidFill>
            <a:prstDash val="solid"/>
            <a:round/>
            <a:headEnd len="med" w="med" type="triangle"/>
            <a:tailEnd len="med" w="med" type="triangle"/>
          </a:ln>
        </p:spPr>
      </p:cxnSp>
      <p:cxnSp>
        <p:nvCxnSpPr>
          <p:cNvPr id="1127" name="Google Shape;1127;p88"/>
          <p:cNvCxnSpPr>
            <a:stCxn id="1065" idx="0"/>
          </p:cNvCxnSpPr>
          <p:nvPr/>
        </p:nvCxnSpPr>
        <p:spPr>
          <a:xfrm flipH="1" rot="5400000">
            <a:off x="8734824" y="2544276"/>
            <a:ext cx="1447500" cy="3047700"/>
          </a:xfrm>
          <a:prstGeom prst="bentConnector2">
            <a:avLst/>
          </a:prstGeom>
          <a:noFill/>
          <a:ln cap="flat" cmpd="sng" w="9525">
            <a:solidFill>
              <a:schemeClr val="dk1"/>
            </a:solidFill>
            <a:prstDash val="solid"/>
            <a:round/>
            <a:headEnd len="med" w="med" type="triangle"/>
            <a:tailEnd len="med" w="med" type="triangle"/>
          </a:ln>
        </p:spPr>
      </p:cxnSp>
      <p:cxnSp>
        <p:nvCxnSpPr>
          <p:cNvPr id="1128" name="Google Shape;1128;p88"/>
          <p:cNvCxnSpPr>
            <a:stCxn id="1048" idx="1"/>
            <a:endCxn id="1129" idx="3"/>
          </p:cNvCxnSpPr>
          <p:nvPr/>
        </p:nvCxnSpPr>
        <p:spPr>
          <a:xfrm rot="10800000">
            <a:off x="7727893" y="3696800"/>
            <a:ext cx="520200" cy="914100"/>
          </a:xfrm>
          <a:prstGeom prst="bentConnector3">
            <a:avLst>
              <a:gd fmla="val 50010" name="adj1"/>
            </a:avLst>
          </a:prstGeom>
          <a:noFill/>
          <a:ln cap="flat" cmpd="sng" w="9525">
            <a:solidFill>
              <a:srgbClr val="959395"/>
            </a:solidFill>
            <a:prstDash val="dash"/>
            <a:round/>
            <a:headEnd len="med" w="med" type="triangle"/>
            <a:tailEnd len="med" w="med" type="triangle"/>
          </a:ln>
        </p:spPr>
      </p:cxnSp>
      <p:sp>
        <p:nvSpPr>
          <p:cNvPr id="1129" name="Google Shape;1129;p88"/>
          <p:cNvSpPr txBox="1"/>
          <p:nvPr/>
        </p:nvSpPr>
        <p:spPr>
          <a:xfrm>
            <a:off x="6960091" y="3581400"/>
            <a:ext cx="7677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600"/>
              <a:t>Control Plane Communication</a:t>
            </a:r>
            <a:endParaRPr sz="600"/>
          </a:p>
        </p:txBody>
      </p:sp>
      <p:sp>
        <p:nvSpPr>
          <p:cNvPr id="1130" name="Google Shape;1130;p88"/>
          <p:cNvSpPr txBox="1"/>
          <p:nvPr/>
        </p:nvSpPr>
        <p:spPr>
          <a:xfrm>
            <a:off x="1886675" y="5678950"/>
            <a:ext cx="13209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600"/>
              <a:t>REST, JDBC, SFTP, SOAP, etc.</a:t>
            </a:r>
            <a:endParaRPr sz="600"/>
          </a:p>
        </p:txBody>
      </p:sp>
      <p:sp>
        <p:nvSpPr>
          <p:cNvPr id="1131" name="Google Shape;1131;p88"/>
          <p:cNvSpPr txBox="1"/>
          <p:nvPr/>
        </p:nvSpPr>
        <p:spPr>
          <a:xfrm>
            <a:off x="7727900" y="5689875"/>
            <a:ext cx="13209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600"/>
              <a:t>REST, JDBC, SFTP, SOAP, etc.</a:t>
            </a:r>
            <a:endParaRPr sz="600"/>
          </a:p>
        </p:txBody>
      </p:sp>
      <p:sp>
        <p:nvSpPr>
          <p:cNvPr id="1132" name="Google Shape;1132;p88"/>
          <p:cNvSpPr txBox="1"/>
          <p:nvPr/>
        </p:nvSpPr>
        <p:spPr>
          <a:xfrm rot="-5400000">
            <a:off x="10402825" y="4208525"/>
            <a:ext cx="8364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700"/>
              <a:t>SSO via SAML</a:t>
            </a:r>
            <a:endParaRPr sz="700"/>
          </a:p>
        </p:txBody>
      </p:sp>
      <p:sp>
        <p:nvSpPr>
          <p:cNvPr id="1133" name="Google Shape;1133;p88"/>
          <p:cNvSpPr/>
          <p:nvPr/>
        </p:nvSpPr>
        <p:spPr>
          <a:xfrm>
            <a:off x="6012299" y="3137275"/>
            <a:ext cx="1761300" cy="260700"/>
          </a:xfrm>
          <a:prstGeom prst="roundRect">
            <a:avLst>
              <a:gd fmla="val 16667" name="adj"/>
            </a:avLst>
          </a:prstGeom>
          <a:solidFill>
            <a:srgbClr val="64DCFF"/>
          </a:solidFill>
          <a:ln cap="flat" cmpd="sng" w="9525">
            <a:solidFill>
              <a:srgbClr val="6F6E6F"/>
            </a:solidFill>
            <a:prstDash val="solid"/>
            <a:round/>
            <a:headEnd len="sm" w="sm" type="none"/>
            <a:tailEnd len="sm" w="sm" type="none"/>
          </a:ln>
        </p:spPr>
        <p:txBody>
          <a:bodyPr anchorCtr="0" anchor="ctr" bIns="45725" lIns="91475" spcFirstLastPara="1" rIns="91475" wrap="square" tIns="45725">
            <a:noAutofit/>
          </a:bodyPr>
          <a:lstStyle/>
          <a:p>
            <a:pPr indent="0" lvl="0" marL="0" marR="0" rtl="0" algn="ctr">
              <a:lnSpc>
                <a:spcPct val="100000"/>
              </a:lnSpc>
              <a:spcBef>
                <a:spcPts val="0"/>
              </a:spcBef>
              <a:spcAft>
                <a:spcPts val="0"/>
              </a:spcAft>
              <a:buNone/>
            </a:pPr>
            <a:r>
              <a:rPr b="1" lang="en" sz="900">
                <a:solidFill>
                  <a:srgbClr val="434343"/>
                </a:solidFill>
              </a:rPr>
              <a:t>Control Plane</a:t>
            </a:r>
            <a:endParaRPr b="1" sz="1500">
              <a:solidFill>
                <a:srgbClr val="434343"/>
              </a:solidFill>
            </a:endParaRPr>
          </a:p>
        </p:txBody>
      </p:sp>
      <p:pic>
        <p:nvPicPr>
          <p:cNvPr id="1134" name="Google Shape;1134;p88"/>
          <p:cNvPicPr preferRelativeResize="0"/>
          <p:nvPr/>
        </p:nvPicPr>
        <p:blipFill>
          <a:blip r:embed="rId14">
            <a:alphaModFix/>
          </a:blip>
          <a:stretch>
            <a:fillRect/>
          </a:stretch>
        </p:blipFill>
        <p:spPr>
          <a:xfrm>
            <a:off x="776139" y="3981875"/>
            <a:ext cx="555900" cy="344096"/>
          </a:xfrm>
          <a:prstGeom prst="rect">
            <a:avLst/>
          </a:prstGeom>
          <a:noFill/>
          <a:ln>
            <a:noFill/>
          </a:ln>
        </p:spPr>
      </p:pic>
      <p:pic>
        <p:nvPicPr>
          <p:cNvPr id="1135" name="Google Shape;1135;p88"/>
          <p:cNvPicPr preferRelativeResize="0"/>
          <p:nvPr/>
        </p:nvPicPr>
        <p:blipFill>
          <a:blip r:embed="rId14">
            <a:alphaModFix/>
          </a:blip>
          <a:stretch>
            <a:fillRect/>
          </a:stretch>
        </p:blipFill>
        <p:spPr>
          <a:xfrm>
            <a:off x="9489564" y="3944350"/>
            <a:ext cx="555900" cy="344096"/>
          </a:xfrm>
          <a:prstGeom prst="rect">
            <a:avLst/>
          </a:prstGeom>
          <a:noFill/>
          <a:ln>
            <a:noFill/>
          </a:ln>
        </p:spPr>
      </p:pic>
      <p:sp>
        <p:nvSpPr>
          <p:cNvPr id="1136" name="Google Shape;1136;p88"/>
          <p:cNvSpPr txBox="1"/>
          <p:nvPr/>
        </p:nvSpPr>
        <p:spPr>
          <a:xfrm>
            <a:off x="4783148" y="2342625"/>
            <a:ext cx="767700" cy="230700"/>
          </a:xfrm>
          <a:prstGeom prst="rect">
            <a:avLst/>
          </a:prstGeom>
          <a:noFill/>
          <a:ln>
            <a:noFill/>
          </a:ln>
        </p:spPr>
        <p:txBody>
          <a:bodyPr anchorCtr="0" anchor="t" bIns="45725" lIns="91475" spcFirstLastPara="1" rIns="91475" wrap="square" tIns="45725">
            <a:noAutofit/>
          </a:bodyPr>
          <a:lstStyle/>
          <a:p>
            <a:pPr indent="0" lvl="0" marL="0" marR="0" rtl="0" algn="l">
              <a:lnSpc>
                <a:spcPct val="100000"/>
              </a:lnSpc>
              <a:spcBef>
                <a:spcPts val="0"/>
              </a:spcBef>
              <a:spcAft>
                <a:spcPts val="0"/>
              </a:spcAft>
              <a:buNone/>
            </a:pPr>
            <a:r>
              <a:rPr b="1" lang="en" sz="700"/>
              <a:t>Integration &amp; </a:t>
            </a:r>
            <a:r>
              <a:rPr b="1" i="0" lang="en" sz="700" u="none" cap="none" strike="noStrike">
                <a:solidFill>
                  <a:srgbClr val="000000"/>
                </a:solidFill>
                <a:latin typeface="Arial"/>
                <a:ea typeface="Arial"/>
                <a:cs typeface="Arial"/>
                <a:sym typeface="Arial"/>
              </a:rPr>
              <a:t>Rest APIs</a:t>
            </a:r>
            <a:endParaRPr sz="1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89"/>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OAuth 2.0 Example Use Case</a:t>
            </a:r>
            <a:endParaRPr/>
          </a:p>
        </p:txBody>
      </p:sp>
      <p:sp>
        <p:nvSpPr>
          <p:cNvPr id="1142" name="Google Shape;1142;p89"/>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1143" name="Google Shape;1143;p89"/>
          <p:cNvPicPr preferRelativeResize="0"/>
          <p:nvPr/>
        </p:nvPicPr>
        <p:blipFill>
          <a:blip r:embed="rId3">
            <a:alphaModFix/>
          </a:blip>
          <a:stretch>
            <a:fillRect/>
          </a:stretch>
        </p:blipFill>
        <p:spPr>
          <a:xfrm>
            <a:off x="1262725" y="1024500"/>
            <a:ext cx="8739315" cy="5308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p:nvPr/>
        </p:nvSpPr>
        <p:spPr>
          <a:xfrm>
            <a:off x="6676750" y="1367275"/>
            <a:ext cx="2296500" cy="1954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4"/>
          <p:cNvSpPr txBox="1"/>
          <p:nvPr>
            <p:ph type="title"/>
          </p:nvPr>
        </p:nvSpPr>
        <p:spPr>
          <a:xfrm>
            <a:off x="571075" y="1"/>
            <a:ext cx="110376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is MuleSoft GovCloud?</a:t>
            </a:r>
            <a:endParaRPr/>
          </a:p>
        </p:txBody>
      </p:sp>
      <p:sp>
        <p:nvSpPr>
          <p:cNvPr id="503" name="Google Shape;503;p64"/>
          <p:cNvSpPr txBox="1"/>
          <p:nvPr>
            <p:ph idx="1" type="body"/>
          </p:nvPr>
        </p:nvSpPr>
        <p:spPr>
          <a:xfrm>
            <a:off x="571075" y="1078450"/>
            <a:ext cx="5934300" cy="49329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sz="1900">
                <a:solidFill>
                  <a:srgbClr val="646469"/>
                </a:solidFill>
                <a:latin typeface="Arial"/>
                <a:ea typeface="Arial"/>
                <a:cs typeface="Arial"/>
                <a:sym typeface="Arial"/>
              </a:rPr>
              <a:t>MuleSoft created FedRAMP-authorized (Moderate Level) Anypoint Platform known as Government Cloud (GovCloud)</a:t>
            </a:r>
            <a:endParaRPr sz="1300">
              <a:solidFill>
                <a:srgbClr val="000000"/>
              </a:solidFill>
              <a:latin typeface="Arial"/>
              <a:ea typeface="Arial"/>
              <a:cs typeface="Arial"/>
              <a:sym typeface="Arial"/>
            </a:endParaRPr>
          </a:p>
          <a:p>
            <a:pPr indent="-330200" lvl="0" marL="457200" rtl="0" algn="l">
              <a:spcBef>
                <a:spcPts val="600"/>
              </a:spcBef>
              <a:spcAft>
                <a:spcPts val="0"/>
              </a:spcAft>
              <a:buClr>
                <a:srgbClr val="00A0DF"/>
              </a:buClr>
              <a:buSzPts val="1600"/>
              <a:buChar char="●"/>
            </a:pPr>
            <a:r>
              <a:rPr lang="en" sz="1600">
                <a:solidFill>
                  <a:srgbClr val="1D1D1C"/>
                </a:solidFill>
                <a:latin typeface="Arial"/>
                <a:ea typeface="Arial"/>
                <a:cs typeface="Arial"/>
                <a:sym typeface="Arial"/>
              </a:rPr>
              <a:t>Meets the security and compliance standards set through FedRAMP</a:t>
            </a:r>
            <a:endParaRPr sz="1400">
              <a:solidFill>
                <a:srgbClr val="000000"/>
              </a:solidFill>
              <a:latin typeface="Arial"/>
              <a:ea typeface="Arial"/>
              <a:cs typeface="Arial"/>
              <a:sym typeface="Arial"/>
            </a:endParaRPr>
          </a:p>
          <a:p>
            <a:pPr indent="-330200" lvl="0" marL="457200" rtl="0" algn="l">
              <a:spcBef>
                <a:spcPts val="600"/>
              </a:spcBef>
              <a:spcAft>
                <a:spcPts val="0"/>
              </a:spcAft>
              <a:buClr>
                <a:srgbClr val="00A0DF"/>
              </a:buClr>
              <a:buSzPts val="1600"/>
              <a:buChar char="●"/>
            </a:pPr>
            <a:r>
              <a:rPr lang="en" sz="1600">
                <a:solidFill>
                  <a:srgbClr val="1D1D1C"/>
                </a:solidFill>
                <a:latin typeface="Arial"/>
                <a:ea typeface="Arial"/>
                <a:cs typeface="Arial"/>
                <a:sym typeface="Arial"/>
              </a:rPr>
              <a:t>Not all capabilities and features of CloudHub Anypoint Platform are available</a:t>
            </a:r>
            <a:endParaRPr sz="1400">
              <a:solidFill>
                <a:srgbClr val="000000"/>
              </a:solidFill>
              <a:latin typeface="Arial"/>
              <a:ea typeface="Arial"/>
              <a:cs typeface="Arial"/>
              <a:sym typeface="Arial"/>
            </a:endParaRPr>
          </a:p>
          <a:p>
            <a:pPr indent="-330200" lvl="0" marL="457200" rtl="0" algn="l">
              <a:spcBef>
                <a:spcPts val="600"/>
              </a:spcBef>
              <a:spcAft>
                <a:spcPts val="0"/>
              </a:spcAft>
              <a:buClr>
                <a:srgbClr val="00A0DF"/>
              </a:buClr>
              <a:buSzPts val="1600"/>
              <a:buChar char="●"/>
            </a:pPr>
            <a:r>
              <a:rPr lang="en" sz="1600">
                <a:solidFill>
                  <a:srgbClr val="1D1D1C"/>
                </a:solidFill>
                <a:latin typeface="Arial"/>
                <a:ea typeface="Arial"/>
                <a:cs typeface="Arial"/>
                <a:sym typeface="Arial"/>
              </a:rPr>
              <a:t>Built on AWS GovCloud</a:t>
            </a:r>
            <a:endParaRPr sz="1600">
              <a:solidFill>
                <a:srgbClr val="1D1D1C"/>
              </a:solidFill>
              <a:latin typeface="Arial"/>
              <a:ea typeface="Arial"/>
              <a:cs typeface="Arial"/>
              <a:sym typeface="Arial"/>
            </a:endParaRPr>
          </a:p>
          <a:p>
            <a:pPr indent="-330200" lvl="0" marL="457200" rtl="0" algn="l">
              <a:spcBef>
                <a:spcPts val="600"/>
              </a:spcBef>
              <a:spcAft>
                <a:spcPts val="0"/>
              </a:spcAft>
              <a:buClr>
                <a:srgbClr val="00A0DF"/>
              </a:buClr>
              <a:buSzPts val="1600"/>
              <a:buChar char="●"/>
            </a:pPr>
            <a:r>
              <a:rPr lang="en" sz="1600">
                <a:solidFill>
                  <a:srgbClr val="1D1D1C"/>
                </a:solidFill>
                <a:latin typeface="Arial"/>
                <a:ea typeface="Arial"/>
                <a:cs typeface="Arial"/>
                <a:sym typeface="Arial"/>
              </a:rPr>
              <a:t>Supports the highest encryption standards and FIPS 140-2 compliance</a:t>
            </a:r>
            <a:endParaRPr sz="1400">
              <a:solidFill>
                <a:srgbClr val="000000"/>
              </a:solidFill>
              <a:latin typeface="Arial"/>
              <a:ea typeface="Arial"/>
              <a:cs typeface="Arial"/>
              <a:sym typeface="Arial"/>
            </a:endParaRPr>
          </a:p>
          <a:p>
            <a:pPr indent="-349250" lvl="0" marL="457200" rtl="0" algn="l">
              <a:spcBef>
                <a:spcPts val="600"/>
              </a:spcBef>
              <a:spcAft>
                <a:spcPts val="0"/>
              </a:spcAft>
              <a:buClr>
                <a:srgbClr val="00A0DF"/>
              </a:buClr>
              <a:buSzPts val="1900"/>
              <a:buChar char="●"/>
            </a:pPr>
            <a:r>
              <a:rPr lang="en" sz="1600">
                <a:solidFill>
                  <a:srgbClr val="1D1D1C"/>
                </a:solidFill>
                <a:latin typeface="Arial"/>
                <a:ea typeface="Arial"/>
                <a:cs typeface="Arial"/>
                <a:sym typeface="Arial"/>
              </a:rPr>
              <a:t>Always maintain Confidentiality, Integrity &amp; Accountability</a:t>
            </a:r>
            <a:endParaRPr sz="1400">
              <a:solidFill>
                <a:srgbClr val="000000"/>
              </a:solidFill>
              <a:latin typeface="Arial"/>
              <a:ea typeface="Arial"/>
              <a:cs typeface="Arial"/>
              <a:sym typeface="Arial"/>
            </a:endParaRPr>
          </a:p>
          <a:p>
            <a:pPr indent="-349250" lvl="0" marL="457200" rtl="0" algn="l">
              <a:spcBef>
                <a:spcPts val="600"/>
              </a:spcBef>
              <a:spcAft>
                <a:spcPts val="0"/>
              </a:spcAft>
              <a:buClr>
                <a:srgbClr val="00A0DF"/>
              </a:buClr>
              <a:buSzPts val="1900"/>
              <a:buChar char="●"/>
            </a:pPr>
            <a:r>
              <a:rPr lang="en" sz="1600">
                <a:solidFill>
                  <a:srgbClr val="1D1D1C"/>
                </a:solidFill>
                <a:latin typeface="Arial"/>
                <a:ea typeface="Arial"/>
                <a:cs typeface="Arial"/>
                <a:sym typeface="Arial"/>
              </a:rPr>
              <a:t>Continuous 3rd party auditing and monitoring of security controls</a:t>
            </a:r>
            <a:endParaRPr sz="1400">
              <a:solidFill>
                <a:srgbClr val="000000"/>
              </a:solidFill>
              <a:latin typeface="Arial"/>
              <a:ea typeface="Arial"/>
              <a:cs typeface="Arial"/>
              <a:sym typeface="Arial"/>
            </a:endParaRPr>
          </a:p>
          <a:p>
            <a:pPr indent="-349250" lvl="0" marL="457200" rtl="0" algn="l">
              <a:spcBef>
                <a:spcPts val="600"/>
              </a:spcBef>
              <a:spcAft>
                <a:spcPts val="0"/>
              </a:spcAft>
              <a:buClr>
                <a:srgbClr val="00A0DF"/>
              </a:buClr>
              <a:buSzPts val="1900"/>
              <a:buChar char="●"/>
            </a:pPr>
            <a:r>
              <a:rPr lang="en" sz="1600">
                <a:solidFill>
                  <a:srgbClr val="1D1D1C"/>
                </a:solidFill>
                <a:latin typeface="Arial"/>
                <a:ea typeface="Arial"/>
                <a:cs typeface="Arial"/>
                <a:sym typeface="Arial"/>
              </a:rPr>
              <a:t>Supported exclusively by US citizens</a:t>
            </a:r>
            <a:endParaRPr/>
          </a:p>
          <a:p>
            <a:pPr indent="0" lvl="0" marL="0" rtl="0" algn="l">
              <a:spcBef>
                <a:spcPts val="1100"/>
              </a:spcBef>
              <a:spcAft>
                <a:spcPts val="0"/>
              </a:spcAft>
              <a:buNone/>
            </a:pPr>
            <a:r>
              <a:t/>
            </a:r>
            <a:endParaRPr/>
          </a:p>
          <a:p>
            <a:pPr indent="0" lvl="0" marL="0" rtl="0" algn="l">
              <a:spcBef>
                <a:spcPts val="1100"/>
              </a:spcBef>
              <a:spcAft>
                <a:spcPts val="300"/>
              </a:spcAft>
              <a:buNone/>
            </a:pPr>
            <a:r>
              <a:t/>
            </a:r>
            <a:endParaRPr/>
          </a:p>
        </p:txBody>
      </p:sp>
      <p:sp>
        <p:nvSpPr>
          <p:cNvPr id="504" name="Google Shape;504;p64"/>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
        <p:nvSpPr>
          <p:cNvPr id="505" name="Google Shape;505;p64"/>
          <p:cNvSpPr txBox="1"/>
          <p:nvPr/>
        </p:nvSpPr>
        <p:spPr>
          <a:xfrm rot="-5400000">
            <a:off x="6701375" y="4487350"/>
            <a:ext cx="1867800" cy="3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Salesforce Sans"/>
                <a:ea typeface="Salesforce Sans"/>
                <a:cs typeface="Salesforce Sans"/>
                <a:sym typeface="Salesforce Sans"/>
              </a:rPr>
              <a:t>Unified Platform</a:t>
            </a:r>
            <a:endParaRPr b="1">
              <a:solidFill>
                <a:schemeClr val="dk2"/>
              </a:solidFill>
              <a:latin typeface="Salesforce Sans"/>
              <a:ea typeface="Salesforce Sans"/>
              <a:cs typeface="Salesforce Sans"/>
              <a:sym typeface="Salesforce Sans"/>
            </a:endParaRPr>
          </a:p>
        </p:txBody>
      </p:sp>
      <p:grpSp>
        <p:nvGrpSpPr>
          <p:cNvPr id="506" name="Google Shape;506;p64"/>
          <p:cNvGrpSpPr/>
          <p:nvPr/>
        </p:nvGrpSpPr>
        <p:grpSpPr>
          <a:xfrm>
            <a:off x="6735272" y="1469689"/>
            <a:ext cx="2152283" cy="1816389"/>
            <a:chOff x="9426313" y="3116289"/>
            <a:chExt cx="1578846" cy="1266306"/>
          </a:xfrm>
        </p:grpSpPr>
        <p:pic>
          <p:nvPicPr>
            <p:cNvPr descr="CloudHub.png" id="507" name="Google Shape;507;p64"/>
            <p:cNvPicPr preferRelativeResize="0"/>
            <p:nvPr/>
          </p:nvPicPr>
          <p:blipFill rotWithShape="1">
            <a:blip r:embed="rId3">
              <a:alphaModFix/>
            </a:blip>
            <a:srcRect b="9621" l="0" r="0" t="10198"/>
            <a:stretch/>
          </p:blipFill>
          <p:spPr>
            <a:xfrm>
              <a:off x="9426313" y="3116289"/>
              <a:ext cx="1578846" cy="1266306"/>
            </a:xfrm>
            <a:prstGeom prst="rect">
              <a:avLst/>
            </a:prstGeom>
            <a:noFill/>
            <a:ln>
              <a:noFill/>
            </a:ln>
          </p:spPr>
        </p:pic>
        <p:pic>
          <p:nvPicPr>
            <p:cNvPr descr="mule logo only.png" id="508" name="Google Shape;508;p64"/>
            <p:cNvPicPr preferRelativeResize="0"/>
            <p:nvPr/>
          </p:nvPicPr>
          <p:blipFill rotWithShape="1">
            <a:blip r:embed="rId4">
              <a:alphaModFix/>
            </a:blip>
            <a:srcRect b="0" l="592" r="592" t="0"/>
            <a:stretch/>
          </p:blipFill>
          <p:spPr>
            <a:xfrm>
              <a:off x="9532855" y="3486788"/>
              <a:ext cx="495875" cy="495988"/>
            </a:xfrm>
            <a:prstGeom prst="rect">
              <a:avLst/>
            </a:prstGeom>
            <a:noFill/>
            <a:ln>
              <a:noFill/>
            </a:ln>
          </p:spPr>
        </p:pic>
        <p:pic>
          <p:nvPicPr>
            <p:cNvPr descr="mule logo only.png" id="509" name="Google Shape;509;p64"/>
            <p:cNvPicPr preferRelativeResize="0"/>
            <p:nvPr/>
          </p:nvPicPr>
          <p:blipFill rotWithShape="1">
            <a:blip r:embed="rId4">
              <a:alphaModFix/>
            </a:blip>
            <a:srcRect b="0" l="592" r="592" t="0"/>
            <a:stretch/>
          </p:blipFill>
          <p:spPr>
            <a:xfrm>
              <a:off x="9945147" y="3214712"/>
              <a:ext cx="495875" cy="495988"/>
            </a:xfrm>
            <a:prstGeom prst="rect">
              <a:avLst/>
            </a:prstGeom>
            <a:noFill/>
            <a:ln>
              <a:noFill/>
            </a:ln>
          </p:spPr>
        </p:pic>
        <p:pic>
          <p:nvPicPr>
            <p:cNvPr descr="mule logo only.png" id="510" name="Google Shape;510;p64"/>
            <p:cNvPicPr preferRelativeResize="0"/>
            <p:nvPr/>
          </p:nvPicPr>
          <p:blipFill rotWithShape="1">
            <a:blip r:embed="rId4">
              <a:alphaModFix/>
            </a:blip>
            <a:srcRect b="0" l="592" r="592" t="0"/>
            <a:stretch/>
          </p:blipFill>
          <p:spPr>
            <a:xfrm>
              <a:off x="10422998" y="3440972"/>
              <a:ext cx="495875" cy="495988"/>
            </a:xfrm>
            <a:prstGeom prst="rect">
              <a:avLst/>
            </a:prstGeom>
            <a:noFill/>
            <a:ln>
              <a:noFill/>
            </a:ln>
          </p:spPr>
        </p:pic>
        <p:pic>
          <p:nvPicPr>
            <p:cNvPr descr="mule logo only.png" id="511" name="Google Shape;511;p64"/>
            <p:cNvPicPr preferRelativeResize="0"/>
            <p:nvPr/>
          </p:nvPicPr>
          <p:blipFill rotWithShape="1">
            <a:blip r:embed="rId4">
              <a:alphaModFix/>
            </a:blip>
            <a:srcRect b="0" l="592" r="592" t="0"/>
            <a:stretch/>
          </p:blipFill>
          <p:spPr>
            <a:xfrm>
              <a:off x="9974510" y="3762616"/>
              <a:ext cx="495875" cy="495988"/>
            </a:xfrm>
            <a:prstGeom prst="rect">
              <a:avLst/>
            </a:prstGeom>
            <a:noFill/>
            <a:ln>
              <a:noFill/>
            </a:ln>
          </p:spPr>
        </p:pic>
      </p:grpSp>
      <p:cxnSp>
        <p:nvCxnSpPr>
          <p:cNvPr id="512" name="Google Shape;512;p64"/>
          <p:cNvCxnSpPr>
            <a:stCxn id="507" idx="3"/>
            <a:endCxn id="513" idx="0"/>
          </p:cNvCxnSpPr>
          <p:nvPr/>
        </p:nvCxnSpPr>
        <p:spPr>
          <a:xfrm>
            <a:off x="8887555" y="2377884"/>
            <a:ext cx="793800" cy="943800"/>
          </a:xfrm>
          <a:prstGeom prst="curvedConnector2">
            <a:avLst/>
          </a:prstGeom>
          <a:noFill/>
          <a:ln cap="flat" cmpd="sng" w="38100">
            <a:solidFill>
              <a:schemeClr val="dk2"/>
            </a:solidFill>
            <a:prstDash val="solid"/>
            <a:round/>
            <a:headEnd len="med" w="med" type="none"/>
            <a:tailEnd len="med" w="med" type="triangle"/>
          </a:ln>
        </p:spPr>
      </p:cxnSp>
      <p:pic>
        <p:nvPicPr>
          <p:cNvPr id="514" name="Google Shape;514;p64"/>
          <p:cNvPicPr preferRelativeResize="0"/>
          <p:nvPr/>
        </p:nvPicPr>
        <p:blipFill>
          <a:blip r:embed="rId5">
            <a:alphaModFix/>
          </a:blip>
          <a:stretch>
            <a:fillRect/>
          </a:stretch>
        </p:blipFill>
        <p:spPr>
          <a:xfrm>
            <a:off x="6515900" y="780599"/>
            <a:ext cx="2618195" cy="780600"/>
          </a:xfrm>
          <a:prstGeom prst="rect">
            <a:avLst/>
          </a:prstGeom>
          <a:noFill/>
          <a:ln>
            <a:noFill/>
          </a:ln>
        </p:spPr>
      </p:pic>
      <p:sp>
        <p:nvSpPr>
          <p:cNvPr id="515" name="Google Shape;515;p64"/>
          <p:cNvSpPr/>
          <p:nvPr/>
        </p:nvSpPr>
        <p:spPr>
          <a:xfrm>
            <a:off x="7832603" y="4592699"/>
            <a:ext cx="3798000" cy="1204200"/>
          </a:xfrm>
          <a:prstGeom prst="rect">
            <a:avLst/>
          </a:prstGeom>
          <a:solidFill>
            <a:srgbClr val="646469"/>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16" name="Google Shape;516;p64"/>
          <p:cNvSpPr/>
          <p:nvPr/>
        </p:nvSpPr>
        <p:spPr>
          <a:xfrm>
            <a:off x="8204004" y="4593643"/>
            <a:ext cx="3055200" cy="591300"/>
          </a:xfrm>
          <a:prstGeom prst="rect">
            <a:avLst/>
          </a:prstGeom>
          <a:solidFill>
            <a:srgbClr val="646469"/>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17" name="Google Shape;517;p64"/>
          <p:cNvSpPr/>
          <p:nvPr/>
        </p:nvSpPr>
        <p:spPr>
          <a:xfrm>
            <a:off x="8204006" y="5184668"/>
            <a:ext cx="3055200" cy="267900"/>
          </a:xfrm>
          <a:prstGeom prst="rect">
            <a:avLst/>
          </a:prstGeom>
          <a:solidFill>
            <a:srgbClr val="646469"/>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18" name="Google Shape;518;p64"/>
          <p:cNvSpPr/>
          <p:nvPr/>
        </p:nvSpPr>
        <p:spPr>
          <a:xfrm>
            <a:off x="7832600" y="3486000"/>
            <a:ext cx="1895400" cy="1106700"/>
          </a:xfrm>
          <a:prstGeom prst="rect">
            <a:avLst/>
          </a:prstGeom>
          <a:solidFill>
            <a:srgbClr val="00A0DF"/>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19" name="Google Shape;519;p64"/>
          <p:cNvSpPr/>
          <p:nvPr/>
        </p:nvSpPr>
        <p:spPr>
          <a:xfrm>
            <a:off x="9727851" y="3486000"/>
            <a:ext cx="1902900" cy="1106700"/>
          </a:xfrm>
          <a:prstGeom prst="rect">
            <a:avLst/>
          </a:prstGeom>
          <a:solidFill>
            <a:srgbClr val="00A0DF"/>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20" name="Google Shape;520;p64"/>
          <p:cNvSpPr/>
          <p:nvPr/>
        </p:nvSpPr>
        <p:spPr>
          <a:xfrm>
            <a:off x="9225677" y="3957274"/>
            <a:ext cx="1013100" cy="635100"/>
          </a:xfrm>
          <a:prstGeom prst="rect">
            <a:avLst/>
          </a:prstGeom>
          <a:solidFill>
            <a:srgbClr val="00A0DF"/>
          </a:solidFill>
          <a:ln cap="flat" cmpd="sng" w="38100">
            <a:solidFill>
              <a:srgbClr val="FFFFFF"/>
            </a:solidFill>
            <a:prstDash val="solid"/>
            <a:miter lim="8000"/>
            <a:headEnd len="sm" w="sm" type="none"/>
            <a:tailEnd len="sm" w="sm" type="none"/>
          </a:ln>
        </p:spPr>
        <p:txBody>
          <a:bodyPr anchorCtr="0" anchor="t" bIns="106625" lIns="106625" spcFirstLastPara="1" rIns="106625" wrap="square" tIns="10662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200" u="none" cap="none" strike="noStrike">
              <a:solidFill>
                <a:srgbClr val="646469"/>
              </a:solidFill>
              <a:latin typeface="Verdana"/>
              <a:ea typeface="Verdana"/>
              <a:cs typeface="Verdana"/>
              <a:sym typeface="Verdana"/>
            </a:endParaRPr>
          </a:p>
        </p:txBody>
      </p:sp>
      <p:sp>
        <p:nvSpPr>
          <p:cNvPr id="521" name="Google Shape;521;p64"/>
          <p:cNvSpPr/>
          <p:nvPr/>
        </p:nvSpPr>
        <p:spPr>
          <a:xfrm>
            <a:off x="8184264" y="3667767"/>
            <a:ext cx="1191900" cy="231600"/>
          </a:xfrm>
          <a:prstGeom prst="rect">
            <a:avLst/>
          </a:prstGeom>
          <a:no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Anypoint Design Center</a:t>
            </a:r>
            <a:endParaRPr sz="800">
              <a:solidFill>
                <a:srgbClr val="000000"/>
              </a:solidFill>
              <a:latin typeface="Constantia"/>
              <a:ea typeface="Constantia"/>
              <a:cs typeface="Constantia"/>
              <a:sym typeface="Constantia"/>
            </a:endParaRPr>
          </a:p>
        </p:txBody>
      </p:sp>
      <p:sp>
        <p:nvSpPr>
          <p:cNvPr id="522" name="Google Shape;522;p64"/>
          <p:cNvSpPr/>
          <p:nvPr/>
        </p:nvSpPr>
        <p:spPr>
          <a:xfrm>
            <a:off x="10083323" y="3667767"/>
            <a:ext cx="1191900" cy="231600"/>
          </a:xfrm>
          <a:prstGeom prst="rect">
            <a:avLst/>
          </a:prstGeom>
          <a:no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Anypoint Management Center</a:t>
            </a:r>
            <a:endParaRPr sz="800">
              <a:solidFill>
                <a:srgbClr val="000000"/>
              </a:solidFill>
              <a:latin typeface="Constantia"/>
              <a:ea typeface="Constantia"/>
              <a:cs typeface="Constantia"/>
              <a:sym typeface="Constantia"/>
            </a:endParaRPr>
          </a:p>
        </p:txBody>
      </p:sp>
      <p:sp>
        <p:nvSpPr>
          <p:cNvPr id="523" name="Google Shape;523;p64"/>
          <p:cNvSpPr/>
          <p:nvPr/>
        </p:nvSpPr>
        <p:spPr>
          <a:xfrm>
            <a:off x="9232463" y="4166441"/>
            <a:ext cx="999600" cy="231600"/>
          </a:xfrm>
          <a:prstGeom prst="rect">
            <a:avLst/>
          </a:prstGeom>
          <a:solidFill>
            <a:srgbClr val="00A0DF"/>
          </a:solid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Anypoint Exchange</a:t>
            </a:r>
            <a:endParaRPr sz="800">
              <a:solidFill>
                <a:srgbClr val="000000"/>
              </a:solidFill>
              <a:latin typeface="Constantia"/>
              <a:ea typeface="Constantia"/>
              <a:cs typeface="Constantia"/>
              <a:sym typeface="Constantia"/>
            </a:endParaRPr>
          </a:p>
        </p:txBody>
      </p:sp>
      <p:sp>
        <p:nvSpPr>
          <p:cNvPr id="524" name="Google Shape;524;p64"/>
          <p:cNvSpPr/>
          <p:nvPr/>
        </p:nvSpPr>
        <p:spPr>
          <a:xfrm>
            <a:off x="9135695" y="4771676"/>
            <a:ext cx="1191900" cy="231600"/>
          </a:xfrm>
          <a:prstGeom prst="rect">
            <a:avLst/>
          </a:prstGeom>
          <a:no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Mule runtime engine</a:t>
            </a:r>
            <a:endParaRPr sz="800">
              <a:solidFill>
                <a:srgbClr val="000000"/>
              </a:solidFill>
              <a:latin typeface="Constantia"/>
              <a:ea typeface="Constantia"/>
              <a:cs typeface="Constantia"/>
              <a:sym typeface="Constantia"/>
            </a:endParaRPr>
          </a:p>
        </p:txBody>
      </p:sp>
      <p:sp>
        <p:nvSpPr>
          <p:cNvPr id="525" name="Google Shape;525;p64"/>
          <p:cNvSpPr/>
          <p:nvPr/>
        </p:nvSpPr>
        <p:spPr>
          <a:xfrm>
            <a:off x="8765165" y="5184670"/>
            <a:ext cx="1932900" cy="231600"/>
          </a:xfrm>
          <a:prstGeom prst="rect">
            <a:avLst/>
          </a:prstGeom>
          <a:no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Anypoint Connectors</a:t>
            </a:r>
            <a:endParaRPr sz="800">
              <a:solidFill>
                <a:srgbClr val="000000"/>
              </a:solidFill>
              <a:latin typeface="Constantia"/>
              <a:ea typeface="Constantia"/>
              <a:cs typeface="Constantia"/>
              <a:sym typeface="Constantia"/>
            </a:endParaRPr>
          </a:p>
        </p:txBody>
      </p:sp>
      <p:sp>
        <p:nvSpPr>
          <p:cNvPr id="526" name="Google Shape;526;p64"/>
          <p:cNvSpPr/>
          <p:nvPr/>
        </p:nvSpPr>
        <p:spPr>
          <a:xfrm>
            <a:off x="9135695" y="5525760"/>
            <a:ext cx="1191900" cy="210000"/>
          </a:xfrm>
          <a:prstGeom prst="rect">
            <a:avLst/>
          </a:prstGeom>
          <a:noFill/>
          <a:ln>
            <a:noFill/>
          </a:ln>
        </p:spPr>
        <p:txBody>
          <a:bodyPr anchorCtr="0" anchor="ctr" bIns="26650" lIns="53325" spcFirstLastPara="1" rIns="53325" wrap="square" tIns="26650">
            <a:noAutofit/>
          </a:bodyPr>
          <a:lstStyle/>
          <a:p>
            <a:pPr indent="0" lvl="0" marL="0" marR="0" rtl="0" algn="ctr">
              <a:lnSpc>
                <a:spcPct val="100000"/>
              </a:lnSpc>
              <a:spcBef>
                <a:spcPts val="0"/>
              </a:spcBef>
              <a:spcAft>
                <a:spcPts val="0"/>
              </a:spcAft>
              <a:buClr>
                <a:srgbClr val="FFFFFF"/>
              </a:buClr>
              <a:buSzPts val="1400"/>
              <a:buFont typeface="Verdana"/>
              <a:buNone/>
            </a:pPr>
            <a:r>
              <a:rPr b="0" i="0" lang="en" sz="800" u="none" cap="none" strike="noStrike">
                <a:solidFill>
                  <a:srgbClr val="FFFFFF"/>
                </a:solidFill>
                <a:latin typeface="Verdana"/>
                <a:ea typeface="Verdana"/>
                <a:cs typeface="Verdana"/>
                <a:sym typeface="Verdana"/>
              </a:rPr>
              <a:t>Runtime services</a:t>
            </a:r>
            <a:endParaRPr sz="800">
              <a:solidFill>
                <a:srgbClr val="000000"/>
              </a:solidFill>
              <a:latin typeface="Constantia"/>
              <a:ea typeface="Constantia"/>
              <a:cs typeface="Constantia"/>
              <a:sym typeface="Constant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5"/>
          <p:cNvSpPr/>
          <p:nvPr/>
        </p:nvSpPr>
        <p:spPr>
          <a:xfrm>
            <a:off x="3325950" y="1163675"/>
            <a:ext cx="4421700" cy="2607900"/>
          </a:xfrm>
          <a:prstGeom prst="roundRect">
            <a:avLst>
              <a:gd fmla="val 16667" name="adj"/>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GovCloud</a:t>
            </a:r>
            <a:endParaRPr b="1">
              <a:solidFill>
                <a:schemeClr val="dk2"/>
              </a:solidFill>
            </a:endParaRPr>
          </a:p>
        </p:txBody>
      </p:sp>
      <p:sp>
        <p:nvSpPr>
          <p:cNvPr id="532" name="Google Shape;532;p65"/>
          <p:cNvSpPr txBox="1"/>
          <p:nvPr>
            <p:ph type="title"/>
          </p:nvPr>
        </p:nvSpPr>
        <p:spPr>
          <a:xfrm>
            <a:off x="445825" y="0"/>
            <a:ext cx="11037600" cy="8442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sz="2600"/>
              <a:t>Key GovCloud Resource Inter-relationships</a:t>
            </a:r>
            <a:endParaRPr sz="2600">
              <a:latin typeface="Salesforce Sans"/>
              <a:ea typeface="Salesforce Sans"/>
              <a:cs typeface="Salesforce Sans"/>
              <a:sym typeface="Salesforce Sans"/>
            </a:endParaRPr>
          </a:p>
        </p:txBody>
      </p:sp>
      <p:sp>
        <p:nvSpPr>
          <p:cNvPr id="533" name="Google Shape;533;p65"/>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sz="1300">
                <a:solidFill>
                  <a:srgbClr val="818181"/>
                </a:solidFill>
                <a:latin typeface="Arial"/>
                <a:ea typeface="Arial"/>
                <a:cs typeface="Arial"/>
                <a:sym typeface="Arial"/>
              </a:rPr>
              <a:t>‹#›</a:t>
            </a:fld>
            <a:endParaRPr sz="1300">
              <a:solidFill>
                <a:srgbClr val="818181"/>
              </a:solidFill>
              <a:latin typeface="Arial"/>
              <a:ea typeface="Arial"/>
              <a:cs typeface="Arial"/>
              <a:sym typeface="Arial"/>
            </a:endParaRPr>
          </a:p>
        </p:txBody>
      </p:sp>
      <p:sp>
        <p:nvSpPr>
          <p:cNvPr id="534" name="Google Shape;534;p65"/>
          <p:cNvSpPr/>
          <p:nvPr/>
        </p:nvSpPr>
        <p:spPr>
          <a:xfrm>
            <a:off x="5400500" y="1735375"/>
            <a:ext cx="1937100" cy="8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BUSINESS</a:t>
            </a:r>
            <a:r>
              <a:rPr lang="en"/>
              <a:t> </a:t>
            </a:r>
            <a:r>
              <a:rPr lang="en">
                <a:solidFill>
                  <a:schemeClr val="lt1"/>
                </a:solidFill>
              </a:rPr>
              <a:t>GROUP</a:t>
            </a:r>
            <a:endParaRPr>
              <a:solidFill>
                <a:schemeClr val="lt1"/>
              </a:solidFill>
            </a:endParaRPr>
          </a:p>
        </p:txBody>
      </p:sp>
      <p:sp>
        <p:nvSpPr>
          <p:cNvPr id="535" name="Google Shape;535;p65"/>
          <p:cNvSpPr/>
          <p:nvPr/>
        </p:nvSpPr>
        <p:spPr>
          <a:xfrm>
            <a:off x="3749650" y="2784175"/>
            <a:ext cx="1065300" cy="63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VPC</a:t>
            </a:r>
            <a:endParaRPr>
              <a:solidFill>
                <a:srgbClr val="FFFFFF"/>
              </a:solidFill>
            </a:endParaRPr>
          </a:p>
        </p:txBody>
      </p:sp>
      <p:sp>
        <p:nvSpPr>
          <p:cNvPr id="536" name="Google Shape;536;p65"/>
          <p:cNvSpPr/>
          <p:nvPr/>
        </p:nvSpPr>
        <p:spPr>
          <a:xfrm>
            <a:off x="5426600" y="2784225"/>
            <a:ext cx="1884900" cy="63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ENVIRONMENTS</a:t>
            </a:r>
            <a:endParaRPr>
              <a:solidFill>
                <a:srgbClr val="FFFFFF"/>
              </a:solidFill>
            </a:endParaRPr>
          </a:p>
        </p:txBody>
      </p:sp>
      <p:cxnSp>
        <p:nvCxnSpPr>
          <p:cNvPr id="537" name="Google Shape;537;p65"/>
          <p:cNvCxnSpPr>
            <a:stCxn id="534" idx="2"/>
            <a:endCxn id="536" idx="0"/>
          </p:cNvCxnSpPr>
          <p:nvPr/>
        </p:nvCxnSpPr>
        <p:spPr>
          <a:xfrm>
            <a:off x="6369050" y="2544775"/>
            <a:ext cx="0" cy="239400"/>
          </a:xfrm>
          <a:prstGeom prst="straightConnector1">
            <a:avLst/>
          </a:prstGeom>
          <a:noFill/>
          <a:ln cap="flat" cmpd="sng" w="9525">
            <a:solidFill>
              <a:schemeClr val="dk1"/>
            </a:solidFill>
            <a:prstDash val="solid"/>
            <a:round/>
            <a:headEnd len="med" w="med" type="none"/>
            <a:tailEnd len="med" w="med" type="triangle"/>
          </a:ln>
        </p:spPr>
      </p:cxnSp>
      <p:cxnSp>
        <p:nvCxnSpPr>
          <p:cNvPr id="538" name="Google Shape;538;p65"/>
          <p:cNvCxnSpPr>
            <a:stCxn id="535" idx="3"/>
            <a:endCxn id="536" idx="1"/>
          </p:cNvCxnSpPr>
          <p:nvPr/>
        </p:nvCxnSpPr>
        <p:spPr>
          <a:xfrm>
            <a:off x="4814950" y="3100375"/>
            <a:ext cx="611700" cy="600"/>
          </a:xfrm>
          <a:prstGeom prst="bentConnector3">
            <a:avLst>
              <a:gd fmla="val 49996" name="adj1"/>
            </a:avLst>
          </a:prstGeom>
          <a:noFill/>
          <a:ln cap="flat" cmpd="sng" w="9525">
            <a:solidFill>
              <a:schemeClr val="dk1"/>
            </a:solidFill>
            <a:prstDash val="solid"/>
            <a:round/>
            <a:headEnd len="med" w="med" type="none"/>
            <a:tailEnd len="med" w="med" type="stealth"/>
          </a:ln>
        </p:spPr>
      </p:cxnSp>
      <p:sp>
        <p:nvSpPr>
          <p:cNvPr id="539" name="Google Shape;539;p65"/>
          <p:cNvSpPr/>
          <p:nvPr/>
        </p:nvSpPr>
        <p:spPr>
          <a:xfrm>
            <a:off x="4541750" y="4184625"/>
            <a:ext cx="1779000" cy="6324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TIC</a:t>
            </a:r>
            <a:endParaRPr>
              <a:solidFill>
                <a:schemeClr val="lt1"/>
              </a:solidFill>
            </a:endParaRPr>
          </a:p>
        </p:txBody>
      </p:sp>
      <p:sp>
        <p:nvSpPr>
          <p:cNvPr id="540" name="Google Shape;540;p65"/>
          <p:cNvSpPr/>
          <p:nvPr/>
        </p:nvSpPr>
        <p:spPr>
          <a:xfrm>
            <a:off x="3193600" y="5235150"/>
            <a:ext cx="4466700" cy="632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34343"/>
                </a:solidFill>
              </a:rPr>
              <a:t>VA</a:t>
            </a:r>
            <a:r>
              <a:rPr lang="en">
                <a:solidFill>
                  <a:srgbClr val="434343"/>
                </a:solidFill>
              </a:rPr>
              <a:t>  NETWORK</a:t>
            </a:r>
            <a:endParaRPr>
              <a:solidFill>
                <a:srgbClr val="434343"/>
              </a:solidFill>
            </a:endParaRPr>
          </a:p>
        </p:txBody>
      </p:sp>
      <p:cxnSp>
        <p:nvCxnSpPr>
          <p:cNvPr id="541" name="Google Shape;541;p65"/>
          <p:cNvCxnSpPr>
            <a:stCxn id="539" idx="2"/>
            <a:endCxn id="540" idx="0"/>
          </p:cNvCxnSpPr>
          <p:nvPr/>
        </p:nvCxnSpPr>
        <p:spPr>
          <a:xfrm flipH="1">
            <a:off x="5427050" y="4817025"/>
            <a:ext cx="4200" cy="418200"/>
          </a:xfrm>
          <a:prstGeom prst="straightConnector1">
            <a:avLst/>
          </a:prstGeom>
          <a:noFill/>
          <a:ln cap="flat" cmpd="sng" w="9525">
            <a:solidFill>
              <a:schemeClr val="dk1"/>
            </a:solidFill>
            <a:prstDash val="solid"/>
            <a:round/>
            <a:headEnd len="med" w="med" type="none"/>
            <a:tailEnd len="med" w="med" type="stealth"/>
          </a:ln>
        </p:spPr>
      </p:cxnSp>
      <p:sp>
        <p:nvSpPr>
          <p:cNvPr id="542" name="Google Shape;542;p65"/>
          <p:cNvSpPr/>
          <p:nvPr/>
        </p:nvSpPr>
        <p:spPr>
          <a:xfrm>
            <a:off x="3749650" y="1735363"/>
            <a:ext cx="1065300" cy="809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DLB</a:t>
            </a:r>
            <a:endParaRPr>
              <a:solidFill>
                <a:srgbClr val="FFFFFF"/>
              </a:solidFill>
            </a:endParaRPr>
          </a:p>
        </p:txBody>
      </p:sp>
      <p:cxnSp>
        <p:nvCxnSpPr>
          <p:cNvPr id="543" name="Google Shape;543;p65"/>
          <p:cNvCxnSpPr>
            <a:stCxn id="542" idx="2"/>
            <a:endCxn id="535" idx="0"/>
          </p:cNvCxnSpPr>
          <p:nvPr/>
        </p:nvCxnSpPr>
        <p:spPr>
          <a:xfrm>
            <a:off x="4282300" y="2544763"/>
            <a:ext cx="0" cy="239400"/>
          </a:xfrm>
          <a:prstGeom prst="straightConnector1">
            <a:avLst/>
          </a:prstGeom>
          <a:noFill/>
          <a:ln cap="flat" cmpd="sng" w="9525">
            <a:solidFill>
              <a:schemeClr val="dk1"/>
            </a:solidFill>
            <a:prstDash val="solid"/>
            <a:round/>
            <a:headEnd len="med" w="med" type="none"/>
            <a:tailEnd len="med" w="med" type="stealth"/>
          </a:ln>
        </p:spPr>
      </p:cxnSp>
      <p:sp>
        <p:nvSpPr>
          <p:cNvPr id="544" name="Google Shape;544;p65"/>
          <p:cNvSpPr/>
          <p:nvPr/>
        </p:nvSpPr>
        <p:spPr>
          <a:xfrm>
            <a:off x="1152650" y="1735375"/>
            <a:ext cx="1380900" cy="809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API CONSUMERS</a:t>
            </a:r>
            <a:endParaRPr>
              <a:solidFill>
                <a:srgbClr val="FFFFFF"/>
              </a:solidFill>
            </a:endParaRPr>
          </a:p>
        </p:txBody>
      </p:sp>
      <p:cxnSp>
        <p:nvCxnSpPr>
          <p:cNvPr id="545" name="Google Shape;545;p65"/>
          <p:cNvCxnSpPr>
            <a:stCxn id="544" idx="3"/>
            <a:endCxn id="542" idx="1"/>
          </p:cNvCxnSpPr>
          <p:nvPr/>
        </p:nvCxnSpPr>
        <p:spPr>
          <a:xfrm>
            <a:off x="2533550" y="2140075"/>
            <a:ext cx="1216200" cy="0"/>
          </a:xfrm>
          <a:prstGeom prst="straightConnector1">
            <a:avLst/>
          </a:prstGeom>
          <a:noFill/>
          <a:ln cap="flat" cmpd="sng" w="9525">
            <a:solidFill>
              <a:schemeClr val="dk2"/>
            </a:solidFill>
            <a:prstDash val="solid"/>
            <a:round/>
            <a:headEnd len="med" w="med" type="none"/>
            <a:tailEnd len="med" w="med" type="stealth"/>
          </a:ln>
        </p:spPr>
      </p:cxnSp>
      <p:sp>
        <p:nvSpPr>
          <p:cNvPr id="546" name="Google Shape;546;p65"/>
          <p:cNvSpPr/>
          <p:nvPr/>
        </p:nvSpPr>
        <p:spPr>
          <a:xfrm>
            <a:off x="8731975" y="1735375"/>
            <a:ext cx="1607700" cy="809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rPr>
              <a:t>ADMIN USERS</a:t>
            </a:r>
            <a:endParaRPr>
              <a:solidFill>
                <a:srgbClr val="FFFFFF"/>
              </a:solidFill>
            </a:endParaRPr>
          </a:p>
        </p:txBody>
      </p:sp>
      <p:cxnSp>
        <p:nvCxnSpPr>
          <p:cNvPr id="547" name="Google Shape;547;p65"/>
          <p:cNvCxnSpPr>
            <a:stCxn id="546" idx="1"/>
            <a:endCxn id="534" idx="3"/>
          </p:cNvCxnSpPr>
          <p:nvPr/>
        </p:nvCxnSpPr>
        <p:spPr>
          <a:xfrm rot="10800000">
            <a:off x="7337575" y="2140075"/>
            <a:ext cx="1394400" cy="0"/>
          </a:xfrm>
          <a:prstGeom prst="straightConnector1">
            <a:avLst/>
          </a:prstGeom>
          <a:noFill/>
          <a:ln cap="flat" cmpd="sng" w="9525">
            <a:solidFill>
              <a:schemeClr val="dk2"/>
            </a:solidFill>
            <a:prstDash val="solid"/>
            <a:round/>
            <a:headEnd len="med" w="med" type="none"/>
            <a:tailEnd len="med" w="med" type="stealth"/>
          </a:ln>
        </p:spPr>
      </p:cxnSp>
      <p:cxnSp>
        <p:nvCxnSpPr>
          <p:cNvPr id="548" name="Google Shape;548;p65"/>
          <p:cNvCxnSpPr>
            <a:stCxn id="535" idx="2"/>
            <a:endCxn id="539" idx="0"/>
          </p:cNvCxnSpPr>
          <p:nvPr/>
        </p:nvCxnSpPr>
        <p:spPr>
          <a:xfrm flipH="1" rot="-5400000">
            <a:off x="4472800" y="3226075"/>
            <a:ext cx="768000" cy="1149000"/>
          </a:xfrm>
          <a:prstGeom prst="curvedConnector3">
            <a:avLst>
              <a:gd fmla="val 50003" name="adj1"/>
            </a:avLst>
          </a:prstGeom>
          <a:noFill/>
          <a:ln cap="flat" cmpd="sng" w="9525">
            <a:solidFill>
              <a:schemeClr val="dk2"/>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2" name="Shape 552"/>
        <p:cNvGrpSpPr/>
        <p:nvPr/>
      </p:nvGrpSpPr>
      <p:grpSpPr>
        <a:xfrm>
          <a:off x="0" y="0"/>
          <a:ext cx="0" cy="0"/>
          <a:chOff x="0" y="0"/>
          <a:chExt cx="0" cy="0"/>
        </a:xfrm>
      </p:grpSpPr>
      <p:sp>
        <p:nvSpPr>
          <p:cNvPr id="553" name="Google Shape;553;p66"/>
          <p:cNvSpPr/>
          <p:nvPr/>
        </p:nvSpPr>
        <p:spPr>
          <a:xfrm>
            <a:off x="853625" y="5333850"/>
            <a:ext cx="10911000" cy="650400"/>
          </a:xfrm>
          <a:prstGeom prst="rect">
            <a:avLst/>
          </a:prstGeom>
          <a:solidFill>
            <a:srgbClr val="F6B26B"/>
          </a:solidFill>
          <a:ln cap="flat" cmpd="sng" w="19050">
            <a:solidFill>
              <a:srgbClr val="D0E0E3"/>
            </a:solidFill>
            <a:prstDash val="solid"/>
            <a:round/>
            <a:headEnd len="med" w="med" type="none"/>
            <a:tailEnd len="med" w="med"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t/>
            </a:r>
            <a:endParaRPr sz="1200"/>
          </a:p>
        </p:txBody>
      </p:sp>
      <p:sp>
        <p:nvSpPr>
          <p:cNvPr id="554" name="Google Shape;554;p66"/>
          <p:cNvSpPr/>
          <p:nvPr/>
        </p:nvSpPr>
        <p:spPr>
          <a:xfrm>
            <a:off x="853625" y="3778775"/>
            <a:ext cx="10911000" cy="1310100"/>
          </a:xfrm>
          <a:prstGeom prst="rect">
            <a:avLst/>
          </a:prstGeom>
          <a:solidFill>
            <a:srgbClr val="FFD966"/>
          </a:solidFill>
          <a:ln cap="flat" cmpd="sng" w="19050">
            <a:solidFill>
              <a:srgbClr val="D0E0E3"/>
            </a:solidFill>
            <a:prstDash val="solid"/>
            <a:round/>
            <a:headEnd len="med" w="med" type="none"/>
            <a:tailEnd len="med" w="med"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55" name="Google Shape;555;p66"/>
          <p:cNvSpPr/>
          <p:nvPr/>
        </p:nvSpPr>
        <p:spPr>
          <a:xfrm>
            <a:off x="853625" y="2128850"/>
            <a:ext cx="10911000" cy="1448700"/>
          </a:xfrm>
          <a:prstGeom prst="rect">
            <a:avLst/>
          </a:prstGeom>
          <a:solidFill>
            <a:srgbClr val="CFE2F3"/>
          </a:solidFill>
          <a:ln cap="flat" cmpd="sng" w="19050">
            <a:solidFill>
              <a:srgbClr val="D0E0E3"/>
            </a:solidFill>
            <a:prstDash val="solid"/>
            <a:round/>
            <a:headEnd len="med" w="med" type="none"/>
            <a:tailEnd len="med" w="med"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Child BG - Programs</a:t>
            </a:r>
            <a:endParaRPr/>
          </a:p>
        </p:txBody>
      </p:sp>
      <p:sp>
        <p:nvSpPr>
          <p:cNvPr id="556" name="Google Shape;556;p66"/>
          <p:cNvSpPr txBox="1"/>
          <p:nvPr>
            <p:ph type="title"/>
          </p:nvPr>
        </p:nvSpPr>
        <p:spPr>
          <a:xfrm>
            <a:off x="482675" y="-8150"/>
            <a:ext cx="11037600" cy="890700"/>
          </a:xfrm>
          <a:prstGeom prst="rect">
            <a:avLst/>
          </a:prstGeom>
        </p:spPr>
        <p:txBody>
          <a:bodyPr anchorCtr="0" anchor="b" bIns="91375" lIns="91375" spcFirstLastPara="1" rIns="91375" wrap="square" tIns="91375">
            <a:noAutofit/>
          </a:bodyPr>
          <a:lstStyle/>
          <a:p>
            <a:pPr indent="0" lvl="0" marL="0" marR="0" rtl="0" algn="l">
              <a:lnSpc>
                <a:spcPct val="114285"/>
              </a:lnSpc>
              <a:spcBef>
                <a:spcPts val="0"/>
              </a:spcBef>
              <a:spcAft>
                <a:spcPts val="0"/>
              </a:spcAft>
              <a:buClr>
                <a:srgbClr val="000000"/>
              </a:buClr>
              <a:buSzPts val="1500"/>
              <a:buFont typeface="Arial"/>
              <a:buNone/>
            </a:pPr>
            <a:r>
              <a:rPr lang="en" sz="2600"/>
              <a:t>GovCloud Resource Breakdown</a:t>
            </a:r>
            <a:endParaRPr sz="2600"/>
          </a:p>
        </p:txBody>
      </p:sp>
      <p:sp>
        <p:nvSpPr>
          <p:cNvPr id="557" name="Google Shape;557;p66"/>
          <p:cNvSpPr/>
          <p:nvPr/>
        </p:nvSpPr>
        <p:spPr>
          <a:xfrm>
            <a:off x="853625" y="1097650"/>
            <a:ext cx="10911000" cy="858600"/>
          </a:xfrm>
          <a:prstGeom prst="rect">
            <a:avLst/>
          </a:prstGeom>
          <a:solidFill>
            <a:srgbClr val="FFF2CC"/>
          </a:solidFill>
          <a:ln cap="flat" cmpd="sng" w="19050">
            <a:solidFill>
              <a:srgbClr val="D0E0E3"/>
            </a:solidFill>
            <a:prstDash val="solid"/>
            <a:round/>
            <a:headEnd len="med" w="med" type="none"/>
            <a:tailEnd len="med" w="med"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Parent Business Group (BG)</a:t>
            </a:r>
            <a:endParaRPr/>
          </a:p>
        </p:txBody>
      </p:sp>
      <p:sp>
        <p:nvSpPr>
          <p:cNvPr id="558" name="Google Shape;558;p66"/>
          <p:cNvSpPr/>
          <p:nvPr/>
        </p:nvSpPr>
        <p:spPr>
          <a:xfrm>
            <a:off x="5219225" y="1183450"/>
            <a:ext cx="1716900" cy="6504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Department of VA</a:t>
            </a:r>
            <a:endParaRPr>
              <a:solidFill>
                <a:srgbClr val="FFFFFF"/>
              </a:solidFill>
            </a:endParaRPr>
          </a:p>
        </p:txBody>
      </p:sp>
      <p:cxnSp>
        <p:nvCxnSpPr>
          <p:cNvPr id="559" name="Google Shape;559;p66"/>
          <p:cNvCxnSpPr>
            <a:stCxn id="558" idx="2"/>
            <a:endCxn id="560" idx="0"/>
          </p:cNvCxnSpPr>
          <p:nvPr/>
        </p:nvCxnSpPr>
        <p:spPr>
          <a:xfrm rot="5400000">
            <a:off x="3735125" y="411700"/>
            <a:ext cx="920400" cy="3764700"/>
          </a:xfrm>
          <a:prstGeom prst="curvedConnector3">
            <a:avLst>
              <a:gd fmla="val 49996"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61" name="Google Shape;561;p66"/>
          <p:cNvCxnSpPr>
            <a:stCxn id="558" idx="2"/>
            <a:endCxn id="562" idx="0"/>
          </p:cNvCxnSpPr>
          <p:nvPr/>
        </p:nvCxnSpPr>
        <p:spPr>
          <a:xfrm rot="5400000">
            <a:off x="4214075" y="917350"/>
            <a:ext cx="947100" cy="2780100"/>
          </a:xfrm>
          <a:prstGeom prst="curvedConnector3">
            <a:avLst>
              <a:gd fmla="val 49994"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63" name="Google Shape;563;p66"/>
          <p:cNvCxnSpPr>
            <a:stCxn id="558" idx="2"/>
            <a:endCxn id="564" idx="0"/>
          </p:cNvCxnSpPr>
          <p:nvPr/>
        </p:nvCxnSpPr>
        <p:spPr>
          <a:xfrm rot="5400000">
            <a:off x="5215925" y="1922200"/>
            <a:ext cx="950100" cy="773400"/>
          </a:xfrm>
          <a:prstGeom prst="curvedConnector3">
            <a:avLst>
              <a:gd fmla="val 49995"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65" name="Google Shape;565;p66"/>
          <p:cNvSpPr txBox="1"/>
          <p:nvPr>
            <p:ph idx="12" type="sldNum"/>
          </p:nvPr>
        </p:nvSpPr>
        <p:spPr>
          <a:xfrm>
            <a:off x="11397628" y="62569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66"/>
          <p:cNvSpPr/>
          <p:nvPr/>
        </p:nvSpPr>
        <p:spPr>
          <a:xfrm>
            <a:off x="1883575" y="2754175"/>
            <a:ext cx="8586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POC</a:t>
            </a:r>
            <a:endParaRPr b="1" sz="800">
              <a:solidFill>
                <a:srgbClr val="FFFFFF"/>
              </a:solidFill>
            </a:endParaRPr>
          </a:p>
        </p:txBody>
      </p:sp>
      <p:sp>
        <p:nvSpPr>
          <p:cNvPr id="562" name="Google Shape;562;p66"/>
          <p:cNvSpPr/>
          <p:nvPr/>
        </p:nvSpPr>
        <p:spPr>
          <a:xfrm>
            <a:off x="2868363" y="2780838"/>
            <a:ext cx="8586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DMC</a:t>
            </a:r>
            <a:endParaRPr b="1" sz="800">
              <a:solidFill>
                <a:srgbClr val="FFFFFF"/>
              </a:solidFill>
            </a:endParaRPr>
          </a:p>
          <a:p>
            <a:pPr indent="0" lvl="0" marL="0" rtl="0" algn="ctr">
              <a:spcBef>
                <a:spcPts val="0"/>
              </a:spcBef>
              <a:spcAft>
                <a:spcPts val="0"/>
              </a:spcAft>
              <a:buNone/>
            </a:pPr>
            <a:r>
              <a:rPr b="1" lang="en" sz="800">
                <a:solidFill>
                  <a:srgbClr val="FFFFFF"/>
                </a:solidFill>
              </a:rPr>
              <a:t>VAMS</a:t>
            </a:r>
            <a:endParaRPr b="1" sz="800">
              <a:solidFill>
                <a:srgbClr val="FFFFFF"/>
              </a:solidFill>
            </a:endParaRPr>
          </a:p>
        </p:txBody>
      </p:sp>
      <p:sp>
        <p:nvSpPr>
          <p:cNvPr id="564" name="Google Shape;564;p66"/>
          <p:cNvSpPr/>
          <p:nvPr/>
        </p:nvSpPr>
        <p:spPr>
          <a:xfrm>
            <a:off x="4875088" y="2783850"/>
            <a:ext cx="8586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rPr>
              <a:t>VBA BIP </a:t>
            </a:r>
            <a:endParaRPr b="1" sz="800">
              <a:solidFill>
                <a:schemeClr val="lt1"/>
              </a:solidFill>
            </a:endParaRPr>
          </a:p>
          <a:p>
            <a:pPr indent="0" lvl="0" marL="0" rtl="0" algn="ctr">
              <a:spcBef>
                <a:spcPts val="0"/>
              </a:spcBef>
              <a:spcAft>
                <a:spcPts val="0"/>
              </a:spcAft>
              <a:buNone/>
            </a:pPr>
            <a:r>
              <a:rPr b="1" lang="en" sz="800">
                <a:solidFill>
                  <a:schemeClr val="lt1"/>
                </a:solidFill>
              </a:rPr>
              <a:t>emPWR</a:t>
            </a:r>
            <a:endParaRPr b="1" sz="800">
              <a:solidFill>
                <a:srgbClr val="FFFFFF"/>
              </a:solidFill>
            </a:endParaRPr>
          </a:p>
        </p:txBody>
      </p:sp>
      <p:sp>
        <p:nvSpPr>
          <p:cNvPr id="566" name="Google Shape;566;p66"/>
          <p:cNvSpPr/>
          <p:nvPr/>
        </p:nvSpPr>
        <p:spPr>
          <a:xfrm>
            <a:off x="6875850" y="2787475"/>
            <a:ext cx="7962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QMS</a:t>
            </a:r>
            <a:endParaRPr b="1" sz="800">
              <a:solidFill>
                <a:srgbClr val="FFFFFF"/>
              </a:solidFill>
            </a:endParaRPr>
          </a:p>
        </p:txBody>
      </p:sp>
      <p:sp>
        <p:nvSpPr>
          <p:cNvPr id="567" name="Google Shape;567;p66"/>
          <p:cNvSpPr/>
          <p:nvPr/>
        </p:nvSpPr>
        <p:spPr>
          <a:xfrm>
            <a:off x="3871725" y="2780825"/>
            <a:ext cx="8586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FFFFF"/>
                </a:solidFill>
              </a:rPr>
              <a:t>HR</a:t>
            </a:r>
            <a:endParaRPr b="1" sz="800">
              <a:solidFill>
                <a:srgbClr val="FFFFFF"/>
              </a:solidFill>
            </a:endParaRPr>
          </a:p>
        </p:txBody>
      </p:sp>
      <p:cxnSp>
        <p:nvCxnSpPr>
          <p:cNvPr id="568" name="Google Shape;568;p66"/>
          <p:cNvCxnSpPr>
            <a:stCxn id="558" idx="2"/>
            <a:endCxn id="567" idx="0"/>
          </p:cNvCxnSpPr>
          <p:nvPr/>
        </p:nvCxnSpPr>
        <p:spPr>
          <a:xfrm rot="5400000">
            <a:off x="4715825" y="1419100"/>
            <a:ext cx="947100" cy="1776600"/>
          </a:xfrm>
          <a:prstGeom prst="curvedConnector3">
            <a:avLst>
              <a:gd fmla="val 49993"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69" name="Google Shape;569;p66"/>
          <p:cNvSpPr/>
          <p:nvPr/>
        </p:nvSpPr>
        <p:spPr>
          <a:xfrm>
            <a:off x="5887675" y="2783850"/>
            <a:ext cx="8586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VIEWS</a:t>
            </a:r>
            <a:endParaRPr b="1" sz="800">
              <a:solidFill>
                <a:srgbClr val="FFFFFF"/>
              </a:solidFill>
            </a:endParaRPr>
          </a:p>
        </p:txBody>
      </p:sp>
      <p:cxnSp>
        <p:nvCxnSpPr>
          <p:cNvPr id="570" name="Google Shape;570;p66"/>
          <p:cNvCxnSpPr>
            <a:stCxn id="558" idx="2"/>
            <a:endCxn id="569" idx="0"/>
          </p:cNvCxnSpPr>
          <p:nvPr/>
        </p:nvCxnSpPr>
        <p:spPr>
          <a:xfrm flipH="1" rot="-5400000">
            <a:off x="5722325" y="2189200"/>
            <a:ext cx="950100" cy="239400"/>
          </a:xfrm>
          <a:prstGeom prst="curvedConnector3">
            <a:avLst>
              <a:gd fmla="val 49995"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71" name="Google Shape;571;p66"/>
          <p:cNvSpPr/>
          <p:nvPr/>
        </p:nvSpPr>
        <p:spPr>
          <a:xfrm>
            <a:off x="3006225" y="40026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572" name="Google Shape;572;p66"/>
          <p:cNvSpPr/>
          <p:nvPr/>
        </p:nvSpPr>
        <p:spPr>
          <a:xfrm>
            <a:off x="3006250" y="43287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573" name="Google Shape;573;p66"/>
          <p:cNvSpPr/>
          <p:nvPr/>
        </p:nvSpPr>
        <p:spPr>
          <a:xfrm>
            <a:off x="3006250" y="552456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574" name="Google Shape;574;p66"/>
          <p:cNvSpPr/>
          <p:nvPr/>
        </p:nvSpPr>
        <p:spPr>
          <a:xfrm>
            <a:off x="3006250" y="4640939"/>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sp>
        <p:nvSpPr>
          <p:cNvPr id="575" name="Google Shape;575;p66"/>
          <p:cNvSpPr/>
          <p:nvPr/>
        </p:nvSpPr>
        <p:spPr>
          <a:xfrm>
            <a:off x="3951725" y="40026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576" name="Google Shape;576;p66"/>
          <p:cNvSpPr/>
          <p:nvPr/>
        </p:nvSpPr>
        <p:spPr>
          <a:xfrm>
            <a:off x="3951750" y="43287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577" name="Google Shape;577;p66"/>
          <p:cNvSpPr/>
          <p:nvPr/>
        </p:nvSpPr>
        <p:spPr>
          <a:xfrm>
            <a:off x="3967325" y="5532292"/>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578" name="Google Shape;578;p66"/>
          <p:cNvSpPr/>
          <p:nvPr/>
        </p:nvSpPr>
        <p:spPr>
          <a:xfrm>
            <a:off x="3951750" y="4640939"/>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sp>
        <p:nvSpPr>
          <p:cNvPr id="579" name="Google Shape;579;p66"/>
          <p:cNvSpPr/>
          <p:nvPr/>
        </p:nvSpPr>
        <p:spPr>
          <a:xfrm>
            <a:off x="1983875" y="5515451"/>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cxnSp>
        <p:nvCxnSpPr>
          <p:cNvPr id="580" name="Google Shape;580;p66"/>
          <p:cNvCxnSpPr>
            <a:stCxn id="558" idx="2"/>
            <a:endCxn id="566" idx="0"/>
          </p:cNvCxnSpPr>
          <p:nvPr/>
        </p:nvCxnSpPr>
        <p:spPr>
          <a:xfrm flipH="1" rot="-5400000">
            <a:off x="6199025" y="1712500"/>
            <a:ext cx="953700" cy="1196400"/>
          </a:xfrm>
          <a:prstGeom prst="curvedConnector3">
            <a:avLst>
              <a:gd fmla="val 49996"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81" name="Google Shape;581;p66"/>
          <p:cNvSpPr/>
          <p:nvPr/>
        </p:nvSpPr>
        <p:spPr>
          <a:xfrm>
            <a:off x="6035363" y="3990142"/>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582" name="Google Shape;582;p66"/>
          <p:cNvSpPr/>
          <p:nvPr/>
        </p:nvSpPr>
        <p:spPr>
          <a:xfrm>
            <a:off x="6035388" y="43162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583" name="Google Shape;583;p66"/>
          <p:cNvSpPr/>
          <p:nvPr/>
        </p:nvSpPr>
        <p:spPr>
          <a:xfrm>
            <a:off x="6035363" y="550730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584" name="Google Shape;584;p66"/>
          <p:cNvSpPr/>
          <p:nvPr/>
        </p:nvSpPr>
        <p:spPr>
          <a:xfrm>
            <a:off x="6035388" y="4628451"/>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585" name="Google Shape;585;p66"/>
          <p:cNvCxnSpPr>
            <a:stCxn id="560" idx="2"/>
          </p:cNvCxnSpPr>
          <p:nvPr/>
        </p:nvCxnSpPr>
        <p:spPr>
          <a:xfrm>
            <a:off x="2312875" y="3184975"/>
            <a:ext cx="9900" cy="689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86" name="Google Shape;586;p66"/>
          <p:cNvCxnSpPr>
            <a:stCxn id="562" idx="2"/>
          </p:cNvCxnSpPr>
          <p:nvPr/>
        </p:nvCxnSpPr>
        <p:spPr>
          <a:xfrm>
            <a:off x="3297663" y="3211638"/>
            <a:ext cx="0" cy="7365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87" name="Google Shape;587;p66"/>
          <p:cNvCxnSpPr>
            <a:stCxn id="567" idx="2"/>
          </p:cNvCxnSpPr>
          <p:nvPr/>
        </p:nvCxnSpPr>
        <p:spPr>
          <a:xfrm>
            <a:off x="4301025" y="3211625"/>
            <a:ext cx="15600" cy="7221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588" name="Google Shape;588;p66"/>
          <p:cNvCxnSpPr>
            <a:stCxn id="569" idx="2"/>
          </p:cNvCxnSpPr>
          <p:nvPr/>
        </p:nvCxnSpPr>
        <p:spPr>
          <a:xfrm>
            <a:off x="6316975" y="3214650"/>
            <a:ext cx="33600" cy="6789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89" name="Google Shape;589;p66"/>
          <p:cNvSpPr/>
          <p:nvPr/>
        </p:nvSpPr>
        <p:spPr>
          <a:xfrm>
            <a:off x="7794697" y="2787475"/>
            <a:ext cx="7962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FSC</a:t>
            </a:r>
            <a:endParaRPr b="1" sz="800">
              <a:solidFill>
                <a:srgbClr val="FFFFFF"/>
              </a:solidFill>
            </a:endParaRPr>
          </a:p>
        </p:txBody>
      </p:sp>
      <p:cxnSp>
        <p:nvCxnSpPr>
          <p:cNvPr id="590" name="Google Shape;590;p66"/>
          <p:cNvCxnSpPr>
            <a:stCxn id="558" idx="2"/>
            <a:endCxn id="589" idx="0"/>
          </p:cNvCxnSpPr>
          <p:nvPr/>
        </p:nvCxnSpPr>
        <p:spPr>
          <a:xfrm flipH="1" rot="-5400000">
            <a:off x="6658325" y="1253200"/>
            <a:ext cx="953700" cy="2115000"/>
          </a:xfrm>
          <a:prstGeom prst="curvedConnector3">
            <a:avLst>
              <a:gd fmla="val 49996"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591" name="Google Shape;591;p66"/>
          <p:cNvPicPr preferRelativeResize="0"/>
          <p:nvPr/>
        </p:nvPicPr>
        <p:blipFill>
          <a:blip r:embed="rId3">
            <a:alphaModFix/>
          </a:blip>
          <a:stretch>
            <a:fillRect/>
          </a:stretch>
        </p:blipFill>
        <p:spPr>
          <a:xfrm>
            <a:off x="11303800" y="3753488"/>
            <a:ext cx="858600" cy="858600"/>
          </a:xfrm>
          <a:prstGeom prst="rect">
            <a:avLst/>
          </a:prstGeom>
          <a:noFill/>
          <a:ln>
            <a:noFill/>
          </a:ln>
        </p:spPr>
      </p:pic>
      <p:grpSp>
        <p:nvGrpSpPr>
          <p:cNvPr id="592" name="Google Shape;592;p66"/>
          <p:cNvGrpSpPr/>
          <p:nvPr/>
        </p:nvGrpSpPr>
        <p:grpSpPr>
          <a:xfrm>
            <a:off x="1995725" y="4002630"/>
            <a:ext cx="632300" cy="869634"/>
            <a:chOff x="1995725" y="4002630"/>
            <a:chExt cx="632300" cy="869634"/>
          </a:xfrm>
        </p:grpSpPr>
        <p:sp>
          <p:nvSpPr>
            <p:cNvPr id="593" name="Google Shape;593;p66"/>
            <p:cNvSpPr/>
            <p:nvPr/>
          </p:nvSpPr>
          <p:spPr>
            <a:xfrm>
              <a:off x="1997725" y="40026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594" name="Google Shape;594;p66"/>
            <p:cNvSpPr/>
            <p:nvPr/>
          </p:nvSpPr>
          <p:spPr>
            <a:xfrm>
              <a:off x="1995725" y="4336242"/>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595" name="Google Shape;595;p66"/>
            <p:cNvSpPr/>
            <p:nvPr/>
          </p:nvSpPr>
          <p:spPr>
            <a:xfrm>
              <a:off x="1995725" y="4648464"/>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grpSp>
      <p:sp>
        <p:nvSpPr>
          <p:cNvPr id="596" name="Google Shape;596;p66"/>
          <p:cNvSpPr/>
          <p:nvPr/>
        </p:nvSpPr>
        <p:spPr>
          <a:xfrm>
            <a:off x="8713577" y="2787475"/>
            <a:ext cx="7308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LGP</a:t>
            </a:r>
            <a:endParaRPr b="1" sz="800">
              <a:solidFill>
                <a:srgbClr val="FFFFFF"/>
              </a:solidFill>
            </a:endParaRPr>
          </a:p>
        </p:txBody>
      </p:sp>
      <p:cxnSp>
        <p:nvCxnSpPr>
          <p:cNvPr id="597" name="Google Shape;597;p66"/>
          <p:cNvCxnSpPr>
            <a:stCxn id="558" idx="2"/>
            <a:endCxn id="596" idx="0"/>
          </p:cNvCxnSpPr>
          <p:nvPr/>
        </p:nvCxnSpPr>
        <p:spPr>
          <a:xfrm flipH="1" rot="-5400000">
            <a:off x="7101425" y="810100"/>
            <a:ext cx="953700" cy="3001200"/>
          </a:xfrm>
          <a:prstGeom prst="curvedConnector3">
            <a:avLst>
              <a:gd fmla="val 49996"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98" name="Google Shape;598;p66"/>
          <p:cNvSpPr/>
          <p:nvPr/>
        </p:nvSpPr>
        <p:spPr>
          <a:xfrm>
            <a:off x="5009738" y="4015792"/>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599" name="Google Shape;599;p66"/>
          <p:cNvSpPr/>
          <p:nvPr/>
        </p:nvSpPr>
        <p:spPr>
          <a:xfrm>
            <a:off x="5009763" y="434188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00" name="Google Shape;600;p66"/>
          <p:cNvSpPr/>
          <p:nvPr/>
        </p:nvSpPr>
        <p:spPr>
          <a:xfrm>
            <a:off x="4969613" y="552865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01" name="Google Shape;601;p66"/>
          <p:cNvSpPr/>
          <p:nvPr/>
        </p:nvSpPr>
        <p:spPr>
          <a:xfrm>
            <a:off x="5009763" y="4654101"/>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02" name="Google Shape;602;p66"/>
          <p:cNvCxnSpPr>
            <a:stCxn id="564" idx="2"/>
          </p:cNvCxnSpPr>
          <p:nvPr/>
        </p:nvCxnSpPr>
        <p:spPr>
          <a:xfrm>
            <a:off x="5304388" y="3214650"/>
            <a:ext cx="3300" cy="704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03" name="Google Shape;603;p66"/>
          <p:cNvSpPr/>
          <p:nvPr/>
        </p:nvSpPr>
        <p:spPr>
          <a:xfrm>
            <a:off x="6978838" y="40165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04" name="Google Shape;604;p66"/>
          <p:cNvSpPr/>
          <p:nvPr/>
        </p:nvSpPr>
        <p:spPr>
          <a:xfrm>
            <a:off x="6978863" y="434260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05" name="Google Shape;605;p66"/>
          <p:cNvSpPr/>
          <p:nvPr/>
        </p:nvSpPr>
        <p:spPr>
          <a:xfrm>
            <a:off x="6938713" y="552938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06" name="Google Shape;606;p66"/>
          <p:cNvSpPr/>
          <p:nvPr/>
        </p:nvSpPr>
        <p:spPr>
          <a:xfrm>
            <a:off x="7926550" y="4675176"/>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07" name="Google Shape;607;p66"/>
          <p:cNvCxnSpPr>
            <a:stCxn id="566" idx="2"/>
          </p:cNvCxnSpPr>
          <p:nvPr/>
        </p:nvCxnSpPr>
        <p:spPr>
          <a:xfrm>
            <a:off x="7273950" y="3218275"/>
            <a:ext cx="2700" cy="701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08" name="Google Shape;608;p66"/>
          <p:cNvSpPr/>
          <p:nvPr/>
        </p:nvSpPr>
        <p:spPr>
          <a:xfrm>
            <a:off x="7926513" y="40165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09" name="Google Shape;609;p66"/>
          <p:cNvSpPr/>
          <p:nvPr/>
        </p:nvSpPr>
        <p:spPr>
          <a:xfrm>
            <a:off x="7926538" y="434260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10" name="Google Shape;610;p66"/>
          <p:cNvSpPr/>
          <p:nvPr/>
        </p:nvSpPr>
        <p:spPr>
          <a:xfrm>
            <a:off x="7886388" y="552938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11" name="Google Shape;611;p66"/>
          <p:cNvSpPr/>
          <p:nvPr/>
        </p:nvSpPr>
        <p:spPr>
          <a:xfrm>
            <a:off x="7002425" y="4675189"/>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12" name="Google Shape;612;p66"/>
          <p:cNvCxnSpPr>
            <a:stCxn id="589" idx="2"/>
          </p:cNvCxnSpPr>
          <p:nvPr/>
        </p:nvCxnSpPr>
        <p:spPr>
          <a:xfrm>
            <a:off x="8192797" y="3218275"/>
            <a:ext cx="31500" cy="701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13" name="Google Shape;613;p66"/>
          <p:cNvSpPr/>
          <p:nvPr/>
        </p:nvSpPr>
        <p:spPr>
          <a:xfrm>
            <a:off x="8783863" y="40165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14" name="Google Shape;614;p66"/>
          <p:cNvSpPr/>
          <p:nvPr/>
        </p:nvSpPr>
        <p:spPr>
          <a:xfrm>
            <a:off x="8783888" y="434260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15" name="Google Shape;615;p66"/>
          <p:cNvSpPr/>
          <p:nvPr/>
        </p:nvSpPr>
        <p:spPr>
          <a:xfrm>
            <a:off x="8743738" y="552938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16" name="Google Shape;616;p66"/>
          <p:cNvSpPr/>
          <p:nvPr/>
        </p:nvSpPr>
        <p:spPr>
          <a:xfrm>
            <a:off x="8783888" y="4654826"/>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17" name="Google Shape;617;p66"/>
          <p:cNvCxnSpPr>
            <a:stCxn id="596" idx="2"/>
          </p:cNvCxnSpPr>
          <p:nvPr/>
        </p:nvCxnSpPr>
        <p:spPr>
          <a:xfrm>
            <a:off x="9078977" y="3218275"/>
            <a:ext cx="2700" cy="701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18" name="Google Shape;618;p66"/>
          <p:cNvSpPr/>
          <p:nvPr/>
        </p:nvSpPr>
        <p:spPr>
          <a:xfrm>
            <a:off x="9551777" y="2787475"/>
            <a:ext cx="7308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VISN PROS</a:t>
            </a:r>
            <a:endParaRPr b="1" sz="800">
              <a:solidFill>
                <a:srgbClr val="FFFFFF"/>
              </a:solidFill>
            </a:endParaRPr>
          </a:p>
        </p:txBody>
      </p:sp>
      <p:cxnSp>
        <p:nvCxnSpPr>
          <p:cNvPr id="619" name="Google Shape;619;p66"/>
          <p:cNvCxnSpPr>
            <a:stCxn id="558" idx="2"/>
            <a:endCxn id="618" idx="0"/>
          </p:cNvCxnSpPr>
          <p:nvPr/>
        </p:nvCxnSpPr>
        <p:spPr>
          <a:xfrm flipH="1" rot="-5400000">
            <a:off x="7520525" y="391000"/>
            <a:ext cx="953700" cy="3839400"/>
          </a:xfrm>
          <a:prstGeom prst="curvedConnector3">
            <a:avLst>
              <a:gd fmla="val 49996"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20" name="Google Shape;620;p66"/>
          <p:cNvSpPr/>
          <p:nvPr/>
        </p:nvSpPr>
        <p:spPr>
          <a:xfrm>
            <a:off x="9622063" y="401651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21" name="Google Shape;621;p66"/>
          <p:cNvSpPr/>
          <p:nvPr/>
        </p:nvSpPr>
        <p:spPr>
          <a:xfrm>
            <a:off x="9622088" y="434260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22" name="Google Shape;622;p66"/>
          <p:cNvSpPr/>
          <p:nvPr/>
        </p:nvSpPr>
        <p:spPr>
          <a:xfrm>
            <a:off x="9581938" y="552938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23" name="Google Shape;623;p66"/>
          <p:cNvSpPr/>
          <p:nvPr/>
        </p:nvSpPr>
        <p:spPr>
          <a:xfrm>
            <a:off x="9622088" y="4654826"/>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24" name="Google Shape;624;p66"/>
          <p:cNvCxnSpPr>
            <a:stCxn id="618" idx="2"/>
          </p:cNvCxnSpPr>
          <p:nvPr/>
        </p:nvCxnSpPr>
        <p:spPr>
          <a:xfrm>
            <a:off x="9917177" y="3218275"/>
            <a:ext cx="2700" cy="701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25" name="Google Shape;625;p66"/>
          <p:cNvSpPr/>
          <p:nvPr/>
        </p:nvSpPr>
        <p:spPr>
          <a:xfrm>
            <a:off x="10387377" y="2780825"/>
            <a:ext cx="730800" cy="430800"/>
          </a:xfrm>
          <a:prstGeom prst="roundRect">
            <a:avLst>
              <a:gd fmla="val 16667" name="adj"/>
            </a:avLst>
          </a:prstGeom>
          <a:solidFill>
            <a:srgbClr val="00A1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VBA COE</a:t>
            </a:r>
            <a:endParaRPr b="1" sz="800">
              <a:solidFill>
                <a:srgbClr val="FFFFFF"/>
              </a:solidFill>
            </a:endParaRPr>
          </a:p>
        </p:txBody>
      </p:sp>
      <p:sp>
        <p:nvSpPr>
          <p:cNvPr id="626" name="Google Shape;626;p66"/>
          <p:cNvSpPr/>
          <p:nvPr/>
        </p:nvSpPr>
        <p:spPr>
          <a:xfrm>
            <a:off x="10457663" y="4009867"/>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27" name="Google Shape;627;p66"/>
          <p:cNvSpPr/>
          <p:nvPr/>
        </p:nvSpPr>
        <p:spPr>
          <a:xfrm>
            <a:off x="10457688" y="4335955"/>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28" name="Google Shape;628;p66"/>
          <p:cNvSpPr/>
          <p:nvPr/>
        </p:nvSpPr>
        <p:spPr>
          <a:xfrm>
            <a:off x="10417538" y="55227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
        <p:nvSpPr>
          <p:cNvPr id="629" name="Google Shape;629;p66"/>
          <p:cNvSpPr/>
          <p:nvPr/>
        </p:nvSpPr>
        <p:spPr>
          <a:xfrm>
            <a:off x="10457688" y="4648176"/>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cxnSp>
        <p:nvCxnSpPr>
          <p:cNvPr id="630" name="Google Shape;630;p66"/>
          <p:cNvCxnSpPr>
            <a:stCxn id="625" idx="2"/>
          </p:cNvCxnSpPr>
          <p:nvPr/>
        </p:nvCxnSpPr>
        <p:spPr>
          <a:xfrm>
            <a:off x="10752777" y="3211625"/>
            <a:ext cx="2700" cy="701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31" name="Google Shape;631;p66"/>
          <p:cNvCxnSpPr>
            <a:stCxn id="558" idx="2"/>
            <a:endCxn id="625" idx="0"/>
          </p:cNvCxnSpPr>
          <p:nvPr/>
        </p:nvCxnSpPr>
        <p:spPr>
          <a:xfrm flipH="1" rot="-5400000">
            <a:off x="7941725" y="-30200"/>
            <a:ext cx="947100" cy="4675200"/>
          </a:xfrm>
          <a:prstGeom prst="curvedConnector3">
            <a:avLst>
              <a:gd fmla="val 49993"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32" name="Google Shape;632;p66"/>
          <p:cNvSpPr/>
          <p:nvPr/>
        </p:nvSpPr>
        <p:spPr>
          <a:xfrm>
            <a:off x="898775" y="2770313"/>
            <a:ext cx="858600" cy="430800"/>
          </a:xfrm>
          <a:prstGeom prst="roundRect">
            <a:avLst>
              <a:gd fmla="val 16667" name="adj"/>
            </a:avLst>
          </a:prstGeom>
          <a:solidFill>
            <a:srgbClr val="D9D9D9"/>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RTLS</a:t>
            </a:r>
            <a:endParaRPr b="1" sz="800"/>
          </a:p>
        </p:txBody>
      </p:sp>
      <p:cxnSp>
        <p:nvCxnSpPr>
          <p:cNvPr id="633" name="Google Shape;633;p66"/>
          <p:cNvCxnSpPr>
            <a:stCxn id="558" idx="2"/>
            <a:endCxn id="632" idx="0"/>
          </p:cNvCxnSpPr>
          <p:nvPr/>
        </p:nvCxnSpPr>
        <p:spPr>
          <a:xfrm rot="5400000">
            <a:off x="3234575" y="-72650"/>
            <a:ext cx="936600" cy="4749600"/>
          </a:xfrm>
          <a:prstGeom prst="curvedConnector3">
            <a:avLst>
              <a:gd fmla="val 49993"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grpSp>
        <p:nvGrpSpPr>
          <p:cNvPr id="634" name="Google Shape;634;p66"/>
          <p:cNvGrpSpPr/>
          <p:nvPr/>
        </p:nvGrpSpPr>
        <p:grpSpPr>
          <a:xfrm>
            <a:off x="1157525" y="4002630"/>
            <a:ext cx="632300" cy="869634"/>
            <a:chOff x="1995725" y="4002630"/>
            <a:chExt cx="632300" cy="869634"/>
          </a:xfrm>
        </p:grpSpPr>
        <p:sp>
          <p:nvSpPr>
            <p:cNvPr id="635" name="Google Shape;635;p66"/>
            <p:cNvSpPr/>
            <p:nvPr/>
          </p:nvSpPr>
          <p:spPr>
            <a:xfrm>
              <a:off x="1997725" y="4002630"/>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Dev</a:t>
              </a:r>
              <a:endParaRPr sz="800"/>
            </a:p>
          </p:txBody>
        </p:sp>
        <p:sp>
          <p:nvSpPr>
            <p:cNvPr id="636" name="Google Shape;636;p66"/>
            <p:cNvSpPr/>
            <p:nvPr/>
          </p:nvSpPr>
          <p:spPr>
            <a:xfrm>
              <a:off x="1995725" y="4336242"/>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Test</a:t>
              </a:r>
              <a:endParaRPr sz="800"/>
            </a:p>
          </p:txBody>
        </p:sp>
        <p:sp>
          <p:nvSpPr>
            <p:cNvPr id="637" name="Google Shape;637;p66"/>
            <p:cNvSpPr/>
            <p:nvPr/>
          </p:nvSpPr>
          <p:spPr>
            <a:xfrm>
              <a:off x="1995725" y="4648464"/>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Stage</a:t>
              </a:r>
              <a:endParaRPr sz="800"/>
            </a:p>
          </p:txBody>
        </p:sp>
      </p:grpSp>
      <p:sp>
        <p:nvSpPr>
          <p:cNvPr id="638" name="Google Shape;638;p66"/>
          <p:cNvSpPr txBox="1"/>
          <p:nvPr/>
        </p:nvSpPr>
        <p:spPr>
          <a:xfrm>
            <a:off x="10998600" y="4846000"/>
            <a:ext cx="133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Salesforce Sans"/>
                <a:ea typeface="Salesforce Sans"/>
                <a:cs typeface="Salesforce Sans"/>
                <a:sym typeface="Salesforce Sans"/>
              </a:rPr>
              <a:t>Non-Prod</a:t>
            </a:r>
            <a:endParaRPr sz="1100">
              <a:latin typeface="Salesforce Sans"/>
              <a:ea typeface="Salesforce Sans"/>
              <a:cs typeface="Salesforce Sans"/>
              <a:sym typeface="Salesforce Sans"/>
            </a:endParaRPr>
          </a:p>
        </p:txBody>
      </p:sp>
      <p:pic>
        <p:nvPicPr>
          <p:cNvPr id="639" name="Google Shape;639;p66"/>
          <p:cNvPicPr preferRelativeResize="0"/>
          <p:nvPr/>
        </p:nvPicPr>
        <p:blipFill>
          <a:blip r:embed="rId3">
            <a:alphaModFix/>
          </a:blip>
          <a:stretch>
            <a:fillRect/>
          </a:stretch>
        </p:blipFill>
        <p:spPr>
          <a:xfrm>
            <a:off x="11452125" y="5095063"/>
            <a:ext cx="678900" cy="678900"/>
          </a:xfrm>
          <a:prstGeom prst="rect">
            <a:avLst/>
          </a:prstGeom>
          <a:noFill/>
          <a:ln>
            <a:noFill/>
          </a:ln>
        </p:spPr>
      </p:pic>
      <p:sp>
        <p:nvSpPr>
          <p:cNvPr id="640" name="Google Shape;640;p66"/>
          <p:cNvSpPr txBox="1"/>
          <p:nvPr/>
        </p:nvSpPr>
        <p:spPr>
          <a:xfrm>
            <a:off x="11126325" y="5532300"/>
            <a:ext cx="133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Salesforce Sans"/>
              <a:ea typeface="Salesforce Sans"/>
              <a:cs typeface="Salesforce Sans"/>
              <a:sym typeface="Salesforce Sans"/>
            </a:endParaRPr>
          </a:p>
          <a:p>
            <a:pPr indent="0" lvl="0" marL="0" rtl="0" algn="l">
              <a:spcBef>
                <a:spcPts val="0"/>
              </a:spcBef>
              <a:spcAft>
                <a:spcPts val="0"/>
              </a:spcAft>
              <a:buNone/>
            </a:pPr>
            <a:r>
              <a:rPr lang="en" sz="1100">
                <a:latin typeface="Salesforce Sans"/>
                <a:ea typeface="Salesforce Sans"/>
                <a:cs typeface="Salesforce Sans"/>
                <a:sym typeface="Salesforce Sans"/>
              </a:rPr>
              <a:t>    P</a:t>
            </a:r>
            <a:r>
              <a:rPr lang="en" sz="1100">
                <a:latin typeface="Salesforce Sans"/>
                <a:ea typeface="Salesforce Sans"/>
                <a:cs typeface="Salesforce Sans"/>
                <a:sym typeface="Salesforce Sans"/>
              </a:rPr>
              <a:t>rod</a:t>
            </a:r>
            <a:endParaRPr sz="1100">
              <a:latin typeface="Salesforce Sans"/>
              <a:ea typeface="Salesforce Sans"/>
              <a:cs typeface="Salesforce Sans"/>
              <a:sym typeface="Salesforce Sans"/>
            </a:endParaRPr>
          </a:p>
        </p:txBody>
      </p:sp>
      <p:cxnSp>
        <p:nvCxnSpPr>
          <p:cNvPr id="641" name="Google Shape;641;p66"/>
          <p:cNvCxnSpPr/>
          <p:nvPr/>
        </p:nvCxnSpPr>
        <p:spPr>
          <a:xfrm>
            <a:off x="1398475" y="3261175"/>
            <a:ext cx="9900" cy="689700"/>
          </a:xfrm>
          <a:prstGeom prst="straightConnector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42" name="Google Shape;642;p66"/>
          <p:cNvSpPr/>
          <p:nvPr/>
        </p:nvSpPr>
        <p:spPr>
          <a:xfrm>
            <a:off x="1145675" y="5515451"/>
            <a:ext cx="630300" cy="223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Prod</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7"/>
          <p:cNvSpPr txBox="1"/>
          <p:nvPr>
            <p:ph type="title"/>
          </p:nvPr>
        </p:nvSpPr>
        <p:spPr>
          <a:xfrm>
            <a:off x="503300" y="0"/>
            <a:ext cx="11037600" cy="872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Business Groups, Environments, VPC &amp; DLB</a:t>
            </a:r>
            <a:endParaRPr/>
          </a:p>
        </p:txBody>
      </p:sp>
      <p:sp>
        <p:nvSpPr>
          <p:cNvPr id="648" name="Google Shape;648;p67"/>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pic>
        <p:nvPicPr>
          <p:cNvPr id="649" name="Google Shape;649;p67"/>
          <p:cNvPicPr preferRelativeResize="0"/>
          <p:nvPr/>
        </p:nvPicPr>
        <p:blipFill>
          <a:blip r:embed="rId3">
            <a:alphaModFix/>
          </a:blip>
          <a:stretch>
            <a:fillRect/>
          </a:stretch>
        </p:blipFill>
        <p:spPr>
          <a:xfrm>
            <a:off x="570925" y="1247128"/>
            <a:ext cx="7125373" cy="2791100"/>
          </a:xfrm>
          <a:prstGeom prst="rect">
            <a:avLst/>
          </a:prstGeom>
          <a:noFill/>
          <a:ln>
            <a:noFill/>
          </a:ln>
        </p:spPr>
      </p:pic>
      <p:pic>
        <p:nvPicPr>
          <p:cNvPr id="650" name="Google Shape;650;p67"/>
          <p:cNvPicPr preferRelativeResize="0"/>
          <p:nvPr/>
        </p:nvPicPr>
        <p:blipFill>
          <a:blip r:embed="rId4">
            <a:alphaModFix/>
          </a:blip>
          <a:stretch>
            <a:fillRect/>
          </a:stretch>
        </p:blipFill>
        <p:spPr>
          <a:xfrm>
            <a:off x="3112150" y="2887000"/>
            <a:ext cx="4768249" cy="2365800"/>
          </a:xfrm>
          <a:prstGeom prst="rect">
            <a:avLst/>
          </a:prstGeom>
          <a:noFill/>
          <a:ln>
            <a:noFill/>
          </a:ln>
        </p:spPr>
      </p:pic>
      <p:pic>
        <p:nvPicPr>
          <p:cNvPr id="651" name="Google Shape;651;p67"/>
          <p:cNvPicPr preferRelativeResize="0"/>
          <p:nvPr/>
        </p:nvPicPr>
        <p:blipFill>
          <a:blip r:embed="rId5">
            <a:alphaModFix/>
          </a:blip>
          <a:stretch>
            <a:fillRect/>
          </a:stretch>
        </p:blipFill>
        <p:spPr>
          <a:xfrm>
            <a:off x="5119850" y="4413250"/>
            <a:ext cx="4289175" cy="1911975"/>
          </a:xfrm>
          <a:prstGeom prst="rect">
            <a:avLst/>
          </a:prstGeom>
          <a:noFill/>
          <a:ln>
            <a:noFill/>
          </a:ln>
        </p:spPr>
      </p:pic>
      <p:pic>
        <p:nvPicPr>
          <p:cNvPr id="652" name="Google Shape;652;p67"/>
          <p:cNvPicPr preferRelativeResize="0"/>
          <p:nvPr/>
        </p:nvPicPr>
        <p:blipFill>
          <a:blip r:embed="rId6">
            <a:alphaModFix/>
          </a:blip>
          <a:stretch>
            <a:fillRect/>
          </a:stretch>
        </p:blipFill>
        <p:spPr>
          <a:xfrm>
            <a:off x="8258420" y="1248012"/>
            <a:ext cx="3198629" cy="2789326"/>
          </a:xfrm>
          <a:prstGeom prst="rect">
            <a:avLst/>
          </a:prstGeom>
          <a:noFill/>
          <a:ln>
            <a:noFill/>
          </a:ln>
        </p:spPr>
      </p:pic>
      <p:sp>
        <p:nvSpPr>
          <p:cNvPr id="653" name="Google Shape;653;p67"/>
          <p:cNvSpPr txBox="1"/>
          <p:nvPr/>
        </p:nvSpPr>
        <p:spPr>
          <a:xfrm>
            <a:off x="503300" y="4302750"/>
            <a:ext cx="10107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alesforce Sans"/>
                <a:ea typeface="Salesforce Sans"/>
                <a:cs typeface="Salesforce Sans"/>
                <a:sym typeface="Salesforce Sans"/>
              </a:rPr>
              <a:t>Business Group</a:t>
            </a:r>
            <a:endParaRPr>
              <a:solidFill>
                <a:schemeClr val="dk2"/>
              </a:solidFill>
              <a:latin typeface="Salesforce Sans"/>
              <a:ea typeface="Salesforce Sans"/>
              <a:cs typeface="Salesforce Sans"/>
              <a:sym typeface="Salesforce Sans"/>
            </a:endParaRPr>
          </a:p>
        </p:txBody>
      </p:sp>
      <p:cxnSp>
        <p:nvCxnSpPr>
          <p:cNvPr id="654" name="Google Shape;654;p67"/>
          <p:cNvCxnSpPr>
            <a:stCxn id="653" idx="1"/>
          </p:cNvCxnSpPr>
          <p:nvPr/>
        </p:nvCxnSpPr>
        <p:spPr>
          <a:xfrm flipH="1" rot="10800000">
            <a:off x="503300" y="1757550"/>
            <a:ext cx="56100" cy="2653500"/>
          </a:xfrm>
          <a:prstGeom prst="curvedConnector4">
            <a:avLst>
              <a:gd fmla="val -424465" name="adj1"/>
              <a:gd fmla="val 52041" name="adj2"/>
            </a:avLst>
          </a:prstGeom>
          <a:noFill/>
          <a:ln cap="flat" cmpd="sng" w="9525">
            <a:solidFill>
              <a:schemeClr val="dk2"/>
            </a:solidFill>
            <a:prstDash val="solid"/>
            <a:round/>
            <a:headEnd len="med" w="med" type="none"/>
            <a:tailEnd len="med" w="med" type="triangle"/>
          </a:ln>
        </p:spPr>
      </p:cxnSp>
      <p:sp>
        <p:nvSpPr>
          <p:cNvPr id="655" name="Google Shape;655;p67"/>
          <p:cNvSpPr txBox="1"/>
          <p:nvPr/>
        </p:nvSpPr>
        <p:spPr>
          <a:xfrm>
            <a:off x="2931425" y="5564825"/>
            <a:ext cx="15081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alesforce Sans"/>
                <a:ea typeface="Salesforce Sans"/>
                <a:cs typeface="Salesforce Sans"/>
                <a:sym typeface="Salesforce Sans"/>
              </a:rPr>
              <a:t>Environments</a:t>
            </a:r>
            <a:endParaRPr>
              <a:solidFill>
                <a:schemeClr val="dk2"/>
              </a:solidFill>
              <a:latin typeface="Salesforce Sans"/>
              <a:ea typeface="Salesforce Sans"/>
              <a:cs typeface="Salesforce Sans"/>
              <a:sym typeface="Salesforce Sans"/>
            </a:endParaRPr>
          </a:p>
        </p:txBody>
      </p:sp>
      <p:cxnSp>
        <p:nvCxnSpPr>
          <p:cNvPr id="656" name="Google Shape;656;p67"/>
          <p:cNvCxnSpPr>
            <a:stCxn id="655" idx="1"/>
          </p:cNvCxnSpPr>
          <p:nvPr/>
        </p:nvCxnSpPr>
        <p:spPr>
          <a:xfrm flipH="1" rot="10800000">
            <a:off x="2931425" y="3808625"/>
            <a:ext cx="185100" cy="1864500"/>
          </a:xfrm>
          <a:prstGeom prst="curvedConnector4">
            <a:avLst>
              <a:gd fmla="val -128647" name="adj1"/>
              <a:gd fmla="val 52904" name="adj2"/>
            </a:avLst>
          </a:prstGeom>
          <a:noFill/>
          <a:ln cap="flat" cmpd="sng" w="9525">
            <a:solidFill>
              <a:schemeClr val="dk2"/>
            </a:solidFill>
            <a:prstDash val="solid"/>
            <a:round/>
            <a:headEnd len="med" w="med" type="none"/>
            <a:tailEnd len="med" w="med" type="triangle"/>
          </a:ln>
        </p:spPr>
      </p:cxnSp>
      <p:sp>
        <p:nvSpPr>
          <p:cNvPr id="657" name="Google Shape;657;p67"/>
          <p:cNvSpPr txBox="1"/>
          <p:nvPr/>
        </p:nvSpPr>
        <p:spPr>
          <a:xfrm>
            <a:off x="4439525" y="5991175"/>
            <a:ext cx="6141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alesforce Sans"/>
                <a:ea typeface="Salesforce Sans"/>
                <a:cs typeface="Salesforce Sans"/>
                <a:sym typeface="Salesforce Sans"/>
              </a:rPr>
              <a:t>VPC</a:t>
            </a:r>
            <a:endParaRPr>
              <a:solidFill>
                <a:schemeClr val="dk2"/>
              </a:solidFill>
              <a:latin typeface="Salesforce Sans"/>
              <a:ea typeface="Salesforce Sans"/>
              <a:cs typeface="Salesforce Sans"/>
              <a:sym typeface="Salesforce Sans"/>
            </a:endParaRPr>
          </a:p>
        </p:txBody>
      </p:sp>
      <p:cxnSp>
        <p:nvCxnSpPr>
          <p:cNvPr id="658" name="Google Shape;658;p67"/>
          <p:cNvCxnSpPr>
            <a:stCxn id="657" idx="0"/>
          </p:cNvCxnSpPr>
          <p:nvPr/>
        </p:nvCxnSpPr>
        <p:spPr>
          <a:xfrm rot="-5400000">
            <a:off x="4518575" y="5403175"/>
            <a:ext cx="816000" cy="360000"/>
          </a:xfrm>
          <a:prstGeom prst="curvedConnector3">
            <a:avLst>
              <a:gd fmla="val 50000" name="adj1"/>
            </a:avLst>
          </a:prstGeom>
          <a:noFill/>
          <a:ln cap="flat" cmpd="sng" w="9525">
            <a:solidFill>
              <a:schemeClr val="dk2"/>
            </a:solidFill>
            <a:prstDash val="solid"/>
            <a:round/>
            <a:headEnd len="med" w="med" type="none"/>
            <a:tailEnd len="med" w="med" type="triangle"/>
          </a:ln>
        </p:spPr>
      </p:cxnSp>
      <p:sp>
        <p:nvSpPr>
          <p:cNvPr id="659" name="Google Shape;659;p67"/>
          <p:cNvSpPr txBox="1"/>
          <p:nvPr/>
        </p:nvSpPr>
        <p:spPr>
          <a:xfrm>
            <a:off x="8213775" y="4038225"/>
            <a:ext cx="2357100" cy="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Salesforce Sans"/>
                <a:ea typeface="Salesforce Sans"/>
                <a:cs typeface="Salesforce Sans"/>
                <a:sym typeface="Salesforce Sans"/>
              </a:rPr>
              <a:t>Dedicated Load Balancer</a:t>
            </a:r>
            <a:endParaRPr>
              <a:solidFill>
                <a:schemeClr val="dk2"/>
              </a:solidFill>
              <a:latin typeface="Salesforce Sans"/>
              <a:ea typeface="Salesforce Sans"/>
              <a:cs typeface="Salesforce Sans"/>
              <a:sym typeface="Salesforce Sans"/>
            </a:endParaRPr>
          </a:p>
        </p:txBody>
      </p:sp>
      <p:cxnSp>
        <p:nvCxnSpPr>
          <p:cNvPr id="660" name="Google Shape;660;p67"/>
          <p:cNvCxnSpPr>
            <a:stCxn id="659" idx="1"/>
          </p:cNvCxnSpPr>
          <p:nvPr/>
        </p:nvCxnSpPr>
        <p:spPr>
          <a:xfrm flipH="1" rot="10800000">
            <a:off x="8213775" y="2381025"/>
            <a:ext cx="242700" cy="1765500"/>
          </a:xfrm>
          <a:prstGeom prst="curvedConnector4">
            <a:avLst>
              <a:gd fmla="val -98115" name="adj1"/>
              <a:gd fmla="val 53067"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8"/>
          <p:cNvSpPr txBox="1"/>
          <p:nvPr>
            <p:ph type="title"/>
          </p:nvPr>
        </p:nvSpPr>
        <p:spPr>
          <a:xfrm>
            <a:off x="502359" y="3"/>
            <a:ext cx="11037600" cy="990000"/>
          </a:xfrm>
          <a:prstGeom prst="rect">
            <a:avLst/>
          </a:prstGeom>
        </p:spPr>
        <p:txBody>
          <a:bodyPr anchorCtr="0" anchor="ctr" bIns="91375" lIns="91375" spcFirstLastPara="1" rIns="91375" wrap="square" tIns="91375">
            <a:noAutofit/>
          </a:bodyPr>
          <a:lstStyle/>
          <a:p>
            <a:pPr indent="0" lvl="0" marL="0" rtl="0" algn="l">
              <a:spcBef>
                <a:spcPts val="0"/>
              </a:spcBef>
              <a:spcAft>
                <a:spcPts val="0"/>
              </a:spcAft>
              <a:buNone/>
            </a:pPr>
            <a:r>
              <a:rPr lang="en"/>
              <a:t>Environments</a:t>
            </a:r>
            <a:endParaRPr/>
          </a:p>
        </p:txBody>
      </p:sp>
      <p:sp>
        <p:nvSpPr>
          <p:cNvPr id="666" name="Google Shape;666;p68"/>
          <p:cNvSpPr txBox="1"/>
          <p:nvPr>
            <p:ph idx="1" type="body"/>
          </p:nvPr>
        </p:nvSpPr>
        <p:spPr>
          <a:xfrm>
            <a:off x="571100" y="850086"/>
            <a:ext cx="11037600" cy="4567200"/>
          </a:xfrm>
          <a:prstGeom prst="rect">
            <a:avLst/>
          </a:prstGeom>
        </p:spPr>
        <p:txBody>
          <a:bodyPr anchorCtr="0" anchor="t" bIns="91375" lIns="91375" spcFirstLastPara="1" rIns="91375" wrap="square" tIns="91375">
            <a:noAutofit/>
          </a:bodyPr>
          <a:lstStyle/>
          <a:p>
            <a:pPr indent="0" lvl="0" marL="0" rtl="0" algn="l">
              <a:spcBef>
                <a:spcPts val="300"/>
              </a:spcBef>
              <a:spcAft>
                <a:spcPts val="0"/>
              </a:spcAft>
              <a:buNone/>
            </a:pPr>
            <a:r>
              <a:rPr b="1" lang="en">
                <a:latin typeface="Salesforce Sans"/>
                <a:ea typeface="Salesforce Sans"/>
                <a:cs typeface="Salesforce Sans"/>
                <a:sym typeface="Salesforce Sans"/>
              </a:rPr>
              <a:t>Standard &amp; Optional Environments</a:t>
            </a:r>
            <a:endParaRPr b="1">
              <a:latin typeface="Salesforce Sans"/>
              <a:ea typeface="Salesforce Sans"/>
              <a:cs typeface="Salesforce Sans"/>
              <a:sym typeface="Salesforce Sans"/>
            </a:endParaRPr>
          </a:p>
          <a:p>
            <a:pPr indent="-317500" lvl="0" marL="457200" rtl="0" algn="l">
              <a:spcBef>
                <a:spcPts val="300"/>
              </a:spcBef>
              <a:spcAft>
                <a:spcPts val="0"/>
              </a:spcAft>
              <a:buSzPts val="1400"/>
              <a:buChar char="●"/>
            </a:pPr>
            <a:r>
              <a:rPr b="1" lang="en" sz="1800">
                <a:latin typeface="Salesforce Sans"/>
                <a:ea typeface="Salesforce Sans"/>
                <a:cs typeface="Salesforce Sans"/>
                <a:sym typeface="Salesforce Sans"/>
              </a:rPr>
              <a:t>Development</a:t>
            </a:r>
            <a:r>
              <a:rPr lang="en" sz="1800">
                <a:latin typeface="Salesforce Sans"/>
                <a:ea typeface="Salesforce Sans"/>
                <a:cs typeface="Salesforce Sans"/>
                <a:sym typeface="Salesforce Sans"/>
              </a:rPr>
              <a:t>  - Development &amp; Unit Testing</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Char char="●"/>
            </a:pPr>
            <a:r>
              <a:rPr b="1" lang="en" sz="1800">
                <a:latin typeface="Salesforce Sans"/>
                <a:ea typeface="Salesforce Sans"/>
                <a:cs typeface="Salesforce Sans"/>
                <a:sym typeface="Salesforce Sans"/>
              </a:rPr>
              <a:t>Test</a:t>
            </a:r>
            <a:r>
              <a:rPr lang="en" sz="1800">
                <a:latin typeface="Salesforce Sans"/>
                <a:ea typeface="Salesforce Sans"/>
                <a:cs typeface="Salesforce Sans"/>
                <a:sym typeface="Salesforce Sans"/>
              </a:rPr>
              <a:t> - Integration Testing</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Char char="●"/>
            </a:pPr>
            <a:r>
              <a:rPr b="1" lang="en" sz="1800">
                <a:latin typeface="Salesforce Sans"/>
                <a:ea typeface="Salesforce Sans"/>
                <a:cs typeface="Salesforce Sans"/>
                <a:sym typeface="Salesforce Sans"/>
              </a:rPr>
              <a:t>Staging</a:t>
            </a:r>
            <a:r>
              <a:rPr lang="en" sz="1800">
                <a:latin typeface="Salesforce Sans"/>
                <a:ea typeface="Salesforce Sans"/>
                <a:cs typeface="Salesforce Sans"/>
                <a:sym typeface="Salesforce Sans"/>
              </a:rPr>
              <a:t> - CI/CD, End to End testing (pristine data set), UAT</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Char char="●"/>
            </a:pPr>
            <a:r>
              <a:rPr b="1" lang="en" sz="1800">
                <a:latin typeface="Salesforce Sans"/>
                <a:ea typeface="Salesforce Sans"/>
                <a:cs typeface="Salesforce Sans"/>
                <a:sym typeface="Salesforce Sans"/>
              </a:rPr>
              <a:t>Production-Like</a:t>
            </a:r>
            <a:r>
              <a:rPr lang="en" sz="1800">
                <a:latin typeface="Salesforce Sans"/>
                <a:ea typeface="Salesforce Sans"/>
                <a:cs typeface="Salesforce Sans"/>
                <a:sym typeface="Salesforce Sans"/>
              </a:rPr>
              <a:t> (Optional) - Dedicated UAT</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Char char="●"/>
            </a:pPr>
            <a:r>
              <a:rPr b="1" lang="en" sz="1800">
                <a:latin typeface="Salesforce Sans"/>
                <a:ea typeface="Salesforce Sans"/>
                <a:cs typeface="Salesforce Sans"/>
                <a:sym typeface="Salesforce Sans"/>
              </a:rPr>
              <a:t>Performance</a:t>
            </a:r>
            <a:r>
              <a:rPr lang="en" sz="1800">
                <a:latin typeface="Salesforce Sans"/>
                <a:ea typeface="Salesforce Sans"/>
                <a:cs typeface="Salesforce Sans"/>
                <a:sym typeface="Salesforce Sans"/>
              </a:rPr>
              <a:t> (Optional) - Stress Testing</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Char char="●"/>
            </a:pPr>
            <a:r>
              <a:rPr b="1" lang="en" sz="1800">
                <a:latin typeface="Salesforce Sans"/>
                <a:ea typeface="Salesforce Sans"/>
                <a:cs typeface="Salesforce Sans"/>
                <a:sym typeface="Salesforce Sans"/>
              </a:rPr>
              <a:t>Production</a:t>
            </a:r>
            <a:r>
              <a:rPr lang="en" sz="1800">
                <a:latin typeface="Salesforce Sans"/>
                <a:ea typeface="Salesforce Sans"/>
                <a:cs typeface="Salesforce Sans"/>
                <a:sym typeface="Salesforce Sans"/>
              </a:rPr>
              <a:t> - Go Live</a:t>
            </a:r>
            <a:endParaRPr sz="1800">
              <a:latin typeface="Salesforce Sans"/>
              <a:ea typeface="Salesforce Sans"/>
              <a:cs typeface="Salesforce Sans"/>
              <a:sym typeface="Salesforce Sans"/>
            </a:endParaRPr>
          </a:p>
          <a:p>
            <a:pPr indent="0" lvl="0" marL="457200" rtl="0" algn="l">
              <a:spcBef>
                <a:spcPts val="0"/>
              </a:spcBef>
              <a:spcAft>
                <a:spcPts val="0"/>
              </a:spcAft>
              <a:buNone/>
            </a:pPr>
            <a:r>
              <a:rPr lang="en" sz="1500">
                <a:solidFill>
                  <a:srgbClr val="FF0000"/>
                </a:solidFill>
                <a:latin typeface="Salesforce Sans"/>
                <a:ea typeface="Salesforce Sans"/>
                <a:cs typeface="Salesforce Sans"/>
                <a:sym typeface="Salesforce Sans"/>
              </a:rPr>
              <a:t>Note: License implications need to be considered while standing up “Optional” environments</a:t>
            </a:r>
            <a:endParaRPr b="1">
              <a:latin typeface="Salesforce Sans"/>
              <a:ea typeface="Salesforce Sans"/>
              <a:cs typeface="Salesforce Sans"/>
              <a:sym typeface="Salesforce Sans"/>
            </a:endParaRPr>
          </a:p>
          <a:p>
            <a:pPr indent="0" lvl="0" marL="0" rtl="0" algn="l">
              <a:spcBef>
                <a:spcPts val="300"/>
              </a:spcBef>
              <a:spcAft>
                <a:spcPts val="0"/>
              </a:spcAft>
              <a:buNone/>
            </a:pPr>
            <a:r>
              <a:rPr b="1" lang="en">
                <a:latin typeface="Salesforce Sans"/>
                <a:ea typeface="Salesforce Sans"/>
                <a:cs typeface="Salesforce Sans"/>
                <a:sym typeface="Salesforce Sans"/>
              </a:rPr>
              <a:t>Supported Runtime Versions in GovCloud Managed Environments</a:t>
            </a:r>
            <a:endParaRPr b="1">
              <a:latin typeface="Salesforce Sans"/>
              <a:ea typeface="Salesforce Sans"/>
              <a:cs typeface="Salesforce Sans"/>
              <a:sym typeface="Salesforce Sans"/>
            </a:endParaRPr>
          </a:p>
          <a:p>
            <a:pPr indent="-317500" lvl="0" marL="457200" rtl="0" algn="l">
              <a:spcBef>
                <a:spcPts val="300"/>
              </a:spcBef>
              <a:spcAft>
                <a:spcPts val="0"/>
              </a:spcAft>
              <a:buSzPts val="1400"/>
              <a:buFont typeface="Salesforce Sans"/>
              <a:buChar char="●"/>
            </a:pPr>
            <a:r>
              <a:rPr lang="en" sz="1800">
                <a:latin typeface="Salesforce Sans"/>
                <a:ea typeface="Salesforce Sans"/>
                <a:cs typeface="Salesforce Sans"/>
                <a:sym typeface="Salesforce Sans"/>
              </a:rPr>
              <a:t>3.9.1, 3.9.2, 3.9.3, 3.9.4, 4.1, 4.2, 4.3 </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Font typeface="Salesforce Sans"/>
              <a:buChar char="●"/>
            </a:pPr>
            <a:r>
              <a:rPr lang="en" sz="1800">
                <a:latin typeface="Salesforce Sans"/>
                <a:ea typeface="Salesforce Sans"/>
                <a:cs typeface="Salesforce Sans"/>
                <a:sym typeface="Salesforce Sans"/>
              </a:rPr>
              <a:t>All new development will be done on 4.x</a:t>
            </a:r>
            <a:endParaRPr sz="1800">
              <a:latin typeface="Salesforce Sans"/>
              <a:ea typeface="Salesforce Sans"/>
              <a:cs typeface="Salesforce Sans"/>
              <a:sym typeface="Salesforce Sans"/>
            </a:endParaRPr>
          </a:p>
          <a:p>
            <a:pPr indent="0" lvl="0" marL="0" rtl="0" algn="l">
              <a:spcBef>
                <a:spcPts val="300"/>
              </a:spcBef>
              <a:spcAft>
                <a:spcPts val="0"/>
              </a:spcAft>
              <a:buNone/>
            </a:pPr>
            <a:r>
              <a:rPr b="1" lang="en">
                <a:latin typeface="Salesforce Sans"/>
                <a:ea typeface="Salesforce Sans"/>
                <a:cs typeface="Salesforce Sans"/>
                <a:sym typeface="Salesforce Sans"/>
              </a:rPr>
              <a:t>Supported Runtime Versions in Hybrid Environments</a:t>
            </a:r>
            <a:endParaRPr b="1">
              <a:latin typeface="Salesforce Sans"/>
              <a:ea typeface="Salesforce Sans"/>
              <a:cs typeface="Salesforce Sans"/>
              <a:sym typeface="Salesforce Sans"/>
            </a:endParaRPr>
          </a:p>
          <a:p>
            <a:pPr indent="-317500" lvl="0" marL="457200" rtl="0" algn="l">
              <a:spcBef>
                <a:spcPts val="300"/>
              </a:spcBef>
              <a:spcAft>
                <a:spcPts val="0"/>
              </a:spcAft>
              <a:buSzPts val="1400"/>
              <a:buFont typeface="Salesforce Sans"/>
              <a:buChar char="●"/>
            </a:pPr>
            <a:r>
              <a:rPr lang="en" sz="1800">
                <a:latin typeface="Salesforce Sans"/>
                <a:ea typeface="Salesforce Sans"/>
                <a:cs typeface="Salesforce Sans"/>
                <a:sym typeface="Salesforce Sans"/>
              </a:rPr>
              <a:t>4.3+</a:t>
            </a:r>
            <a:endParaRPr sz="1800">
              <a:latin typeface="Salesforce Sans"/>
              <a:ea typeface="Salesforce Sans"/>
              <a:cs typeface="Salesforce Sans"/>
              <a:sym typeface="Salesforce Sans"/>
            </a:endParaRPr>
          </a:p>
          <a:p>
            <a:pPr indent="-317500" lvl="0" marL="457200" rtl="0" algn="l">
              <a:spcBef>
                <a:spcPts val="0"/>
              </a:spcBef>
              <a:spcAft>
                <a:spcPts val="0"/>
              </a:spcAft>
              <a:buSzPts val="1400"/>
              <a:buFont typeface="Salesforce Sans"/>
              <a:buChar char="●"/>
            </a:pPr>
            <a:r>
              <a:rPr lang="en" sz="1800">
                <a:latin typeface="Salesforce Sans"/>
                <a:ea typeface="Salesforce Sans"/>
                <a:cs typeface="Salesforce Sans"/>
                <a:sym typeface="Salesforce Sans"/>
              </a:rPr>
              <a:t>All new development will be done on 4.x</a:t>
            </a:r>
            <a:endParaRPr b="1">
              <a:latin typeface="Salesforce Sans"/>
              <a:ea typeface="Salesforce Sans"/>
              <a:cs typeface="Salesforce Sans"/>
              <a:sym typeface="Salesforce Sans"/>
            </a:endParaRPr>
          </a:p>
          <a:p>
            <a:pPr indent="0" lvl="0" marL="0" rtl="0" algn="l">
              <a:spcBef>
                <a:spcPts val="300"/>
              </a:spcBef>
              <a:spcAft>
                <a:spcPts val="0"/>
              </a:spcAft>
              <a:buNone/>
            </a:pPr>
            <a:r>
              <a:rPr b="1" lang="en">
                <a:latin typeface="Salesforce Sans"/>
                <a:ea typeface="Salesforce Sans"/>
                <a:cs typeface="Salesforce Sans"/>
                <a:sym typeface="Salesforce Sans"/>
              </a:rPr>
              <a:t>Supported Anypoint Studio</a:t>
            </a:r>
            <a:endParaRPr b="1">
              <a:latin typeface="Salesforce Sans"/>
              <a:ea typeface="Salesforce Sans"/>
              <a:cs typeface="Salesforce Sans"/>
              <a:sym typeface="Salesforce Sans"/>
            </a:endParaRPr>
          </a:p>
          <a:p>
            <a:pPr indent="-317500" lvl="0" marL="457200" marR="0" rtl="0" algn="l">
              <a:lnSpc>
                <a:spcPct val="100000"/>
              </a:lnSpc>
              <a:spcBef>
                <a:spcPts val="300"/>
              </a:spcBef>
              <a:spcAft>
                <a:spcPts val="0"/>
              </a:spcAft>
              <a:buSzPts val="1400"/>
              <a:buFont typeface="Salesforce Sans"/>
              <a:buChar char="●"/>
            </a:pPr>
            <a:r>
              <a:rPr lang="en" sz="1800">
                <a:latin typeface="Salesforce Sans"/>
                <a:ea typeface="Salesforce Sans"/>
                <a:cs typeface="Salesforce Sans"/>
                <a:sym typeface="Salesforce Sans"/>
              </a:rPr>
              <a:t>Runtime 4.x -&gt; Studio 7.x</a:t>
            </a:r>
            <a:endParaRPr sz="1800">
              <a:latin typeface="Salesforce Sans"/>
              <a:ea typeface="Salesforce Sans"/>
              <a:cs typeface="Salesforce Sans"/>
              <a:sym typeface="Salesforce Sans"/>
            </a:endParaRPr>
          </a:p>
          <a:p>
            <a:pPr indent="0" lvl="0" marL="0" marR="0" rtl="0" algn="l">
              <a:lnSpc>
                <a:spcPct val="100000"/>
              </a:lnSpc>
              <a:spcBef>
                <a:spcPts val="300"/>
              </a:spcBef>
              <a:spcAft>
                <a:spcPts val="0"/>
              </a:spcAft>
              <a:buNone/>
            </a:pPr>
            <a:r>
              <a:t/>
            </a:r>
            <a:endParaRPr sz="1800">
              <a:latin typeface="Salesforce Sans"/>
              <a:ea typeface="Salesforce Sans"/>
              <a:cs typeface="Salesforce Sans"/>
              <a:sym typeface="Salesforce Sans"/>
            </a:endParaRPr>
          </a:p>
        </p:txBody>
      </p:sp>
      <p:sp>
        <p:nvSpPr>
          <p:cNvPr id="667" name="Google Shape;667;p68"/>
          <p:cNvSpPr txBox="1"/>
          <p:nvPr>
            <p:ph idx="12" type="sldNum"/>
          </p:nvPr>
        </p:nvSpPr>
        <p:spPr>
          <a:xfrm>
            <a:off x="11397628" y="6333134"/>
            <a:ext cx="730800" cy="5250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9"/>
          <p:cNvSpPr txBox="1"/>
          <p:nvPr>
            <p:ph type="title"/>
          </p:nvPr>
        </p:nvSpPr>
        <p:spPr>
          <a:xfrm>
            <a:off x="571077" y="63504"/>
            <a:ext cx="11037600" cy="990000"/>
          </a:xfrm>
          <a:prstGeom prst="rect">
            <a:avLst/>
          </a:prstGeom>
          <a:noFill/>
          <a:ln>
            <a:noFill/>
          </a:ln>
        </p:spPr>
        <p:txBody>
          <a:bodyPr anchorCtr="0" anchor="b" bIns="91375" lIns="91375" spcFirstLastPara="1" rIns="91375" wrap="square" tIns="91375">
            <a:noAutofit/>
          </a:bodyPr>
          <a:lstStyle/>
          <a:p>
            <a:pPr indent="0" lvl="0" marL="0" marR="0" rtl="0" algn="l">
              <a:lnSpc>
                <a:spcPct val="114285"/>
              </a:lnSpc>
              <a:spcBef>
                <a:spcPts val="0"/>
              </a:spcBef>
              <a:spcAft>
                <a:spcPts val="0"/>
              </a:spcAft>
              <a:buClr>
                <a:srgbClr val="000000"/>
              </a:buClr>
              <a:buSzPts val="3000"/>
              <a:buFont typeface="Arial"/>
              <a:buNone/>
            </a:pPr>
            <a:r>
              <a:rPr b="0" lang="en">
                <a:latin typeface="Arial"/>
                <a:ea typeface="Arial"/>
                <a:cs typeface="Arial"/>
                <a:sym typeface="Arial"/>
              </a:rPr>
              <a:t>Anypoint Platform Deployment Flexibility</a:t>
            </a:r>
            <a:endParaRPr b="0">
              <a:latin typeface="Arial"/>
              <a:ea typeface="Arial"/>
              <a:cs typeface="Arial"/>
              <a:sym typeface="Arial"/>
            </a:endParaRPr>
          </a:p>
        </p:txBody>
      </p:sp>
      <p:cxnSp>
        <p:nvCxnSpPr>
          <p:cNvPr id="674" name="Google Shape;674;p69"/>
          <p:cNvCxnSpPr/>
          <p:nvPr/>
        </p:nvCxnSpPr>
        <p:spPr>
          <a:xfrm flipH="1" rot="10800000">
            <a:off x="553590" y="3280700"/>
            <a:ext cx="11051700" cy="16500"/>
          </a:xfrm>
          <a:prstGeom prst="straightConnector1">
            <a:avLst/>
          </a:prstGeom>
          <a:noFill/>
          <a:ln cap="flat" cmpd="sng" w="25400">
            <a:solidFill>
              <a:srgbClr val="323031"/>
            </a:solidFill>
            <a:prstDash val="dot"/>
            <a:miter lim="800000"/>
            <a:headEnd len="sm" w="sm" type="none"/>
            <a:tailEnd len="sm" w="sm" type="none"/>
          </a:ln>
        </p:spPr>
      </p:cxnSp>
      <p:sp>
        <p:nvSpPr>
          <p:cNvPr id="675" name="Google Shape;675;p69"/>
          <p:cNvSpPr txBox="1"/>
          <p:nvPr/>
        </p:nvSpPr>
        <p:spPr>
          <a:xfrm>
            <a:off x="2842460" y="1373679"/>
            <a:ext cx="24033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1D1D1C"/>
                </a:solidFill>
                <a:latin typeface="Verdana"/>
                <a:ea typeface="Verdana"/>
                <a:cs typeface="Verdana"/>
                <a:sym typeface="Verdana"/>
              </a:rPr>
              <a:t>Control plane</a:t>
            </a:r>
            <a:endParaRPr b="0" i="0" sz="1500" u="none" cap="none" strike="noStrike">
              <a:solidFill>
                <a:srgbClr val="000000"/>
              </a:solidFill>
              <a:latin typeface="Arial"/>
              <a:ea typeface="Arial"/>
              <a:cs typeface="Arial"/>
              <a:sym typeface="Arial"/>
            </a:endParaRPr>
          </a:p>
        </p:txBody>
      </p:sp>
      <p:sp>
        <p:nvSpPr>
          <p:cNvPr id="676" name="Google Shape;676;p69"/>
          <p:cNvSpPr txBox="1"/>
          <p:nvPr/>
        </p:nvSpPr>
        <p:spPr>
          <a:xfrm>
            <a:off x="6860170" y="1373664"/>
            <a:ext cx="1884000" cy="276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1D1D1C"/>
                </a:solidFill>
                <a:latin typeface="Verdana"/>
                <a:ea typeface="Verdana"/>
                <a:cs typeface="Verdana"/>
                <a:sym typeface="Verdana"/>
              </a:rPr>
              <a:t>Runtime</a:t>
            </a:r>
            <a:r>
              <a:rPr b="1" lang="en" sz="1900">
                <a:solidFill>
                  <a:srgbClr val="1D1D1C"/>
                </a:solidFill>
                <a:latin typeface="Verdana"/>
                <a:ea typeface="Verdana"/>
                <a:cs typeface="Verdana"/>
                <a:sym typeface="Verdana"/>
              </a:rPr>
              <a:t>s</a:t>
            </a:r>
            <a:endParaRPr b="0" i="0" sz="1500" u="none" cap="none" strike="noStrike">
              <a:solidFill>
                <a:srgbClr val="000000"/>
              </a:solidFill>
              <a:latin typeface="Arial"/>
              <a:ea typeface="Arial"/>
              <a:cs typeface="Arial"/>
              <a:sym typeface="Arial"/>
            </a:endParaRPr>
          </a:p>
        </p:txBody>
      </p:sp>
      <p:grpSp>
        <p:nvGrpSpPr>
          <p:cNvPr id="677" name="Google Shape;677;p69"/>
          <p:cNvGrpSpPr/>
          <p:nvPr/>
        </p:nvGrpSpPr>
        <p:grpSpPr>
          <a:xfrm>
            <a:off x="2502216" y="2189016"/>
            <a:ext cx="3077112" cy="704130"/>
            <a:chOff x="287107" y="1835404"/>
            <a:chExt cx="5015668" cy="1148100"/>
          </a:xfrm>
        </p:grpSpPr>
        <p:sp>
          <p:nvSpPr>
            <p:cNvPr id="678" name="Google Shape;678;p69"/>
            <p:cNvSpPr/>
            <p:nvPr/>
          </p:nvSpPr>
          <p:spPr>
            <a:xfrm>
              <a:off x="287107" y="1835404"/>
              <a:ext cx="2502900" cy="1148100"/>
            </a:xfrm>
            <a:prstGeom prst="rect">
              <a:avLst/>
            </a:prstGeom>
            <a:solidFill>
              <a:srgbClr val="00A1DF"/>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646469"/>
                </a:solidFill>
                <a:latin typeface="Verdana"/>
                <a:ea typeface="Verdana"/>
                <a:cs typeface="Verdana"/>
                <a:sym typeface="Verdana"/>
              </a:endParaRPr>
            </a:p>
          </p:txBody>
        </p:sp>
        <p:sp>
          <p:nvSpPr>
            <p:cNvPr id="679" name="Google Shape;679;p69"/>
            <p:cNvSpPr/>
            <p:nvPr/>
          </p:nvSpPr>
          <p:spPr>
            <a:xfrm>
              <a:off x="2789975" y="1835404"/>
              <a:ext cx="2512800" cy="1148100"/>
            </a:xfrm>
            <a:prstGeom prst="rect">
              <a:avLst/>
            </a:prstGeom>
            <a:solidFill>
              <a:srgbClr val="00A1DF"/>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646469"/>
                </a:solidFill>
                <a:latin typeface="Verdana"/>
                <a:ea typeface="Verdana"/>
                <a:cs typeface="Verdana"/>
                <a:sym typeface="Verdana"/>
              </a:endParaRPr>
            </a:p>
          </p:txBody>
        </p:sp>
        <p:sp>
          <p:nvSpPr>
            <p:cNvPr id="680" name="Google Shape;680;p69"/>
            <p:cNvSpPr/>
            <p:nvPr/>
          </p:nvSpPr>
          <p:spPr>
            <a:xfrm>
              <a:off x="2126805" y="2324333"/>
              <a:ext cx="1338000" cy="659100"/>
            </a:xfrm>
            <a:prstGeom prst="rect">
              <a:avLst/>
            </a:prstGeom>
            <a:solidFill>
              <a:srgbClr val="00A1DF"/>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646469"/>
                </a:solidFill>
                <a:latin typeface="Verdana"/>
                <a:ea typeface="Verdana"/>
                <a:cs typeface="Verdana"/>
                <a:sym typeface="Verdana"/>
              </a:endParaRPr>
            </a:p>
          </p:txBody>
        </p:sp>
        <p:sp>
          <p:nvSpPr>
            <p:cNvPr id="681" name="Google Shape;681;p69"/>
            <p:cNvSpPr/>
            <p:nvPr/>
          </p:nvSpPr>
          <p:spPr>
            <a:xfrm>
              <a:off x="556441" y="2144175"/>
              <a:ext cx="1573800" cy="240300"/>
            </a:xfrm>
            <a:prstGeom prst="rect">
              <a:avLst/>
            </a:prstGeom>
            <a:solidFill>
              <a:srgbClr val="00A1DF"/>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800"/>
                <a:buFont typeface="Verdana"/>
                <a:buNone/>
              </a:pPr>
              <a:r>
                <a:rPr b="0" i="0" lang="en" sz="800" u="none" cap="none" strike="noStrike">
                  <a:solidFill>
                    <a:srgbClr val="FFFFFF"/>
                  </a:solidFill>
                  <a:latin typeface="Verdana"/>
                  <a:ea typeface="Verdana"/>
                  <a:cs typeface="Verdana"/>
                  <a:sym typeface="Verdana"/>
                </a:rPr>
                <a:t>Anypoint Design Center</a:t>
              </a:r>
              <a:endParaRPr b="0" i="0" sz="800" u="none" cap="none" strike="noStrike">
                <a:solidFill>
                  <a:srgbClr val="000000"/>
                </a:solidFill>
                <a:latin typeface="Arial"/>
                <a:ea typeface="Arial"/>
                <a:cs typeface="Arial"/>
                <a:sym typeface="Arial"/>
              </a:endParaRPr>
            </a:p>
          </p:txBody>
        </p:sp>
        <p:sp>
          <p:nvSpPr>
            <p:cNvPr id="682" name="Google Shape;682;p69"/>
            <p:cNvSpPr/>
            <p:nvPr/>
          </p:nvSpPr>
          <p:spPr>
            <a:xfrm>
              <a:off x="3568395" y="2225216"/>
              <a:ext cx="1573800" cy="240300"/>
            </a:xfrm>
            <a:prstGeom prst="rect">
              <a:avLst/>
            </a:prstGeom>
            <a:solidFill>
              <a:srgbClr val="00A1DF"/>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800"/>
                <a:buFont typeface="Verdana"/>
                <a:buNone/>
              </a:pPr>
              <a:r>
                <a:rPr b="0" i="0" lang="en" sz="800" u="none" cap="none" strike="noStrike">
                  <a:solidFill>
                    <a:srgbClr val="FFFFFF"/>
                  </a:solidFill>
                  <a:latin typeface="Verdana"/>
                  <a:ea typeface="Verdana"/>
                  <a:cs typeface="Verdana"/>
                  <a:sym typeface="Verdana"/>
                </a:rPr>
                <a:t>Anypoint Management Center</a:t>
              </a:r>
              <a:endParaRPr b="0" i="0" sz="800" u="none" cap="none" strike="noStrike">
                <a:solidFill>
                  <a:srgbClr val="000000"/>
                </a:solidFill>
                <a:latin typeface="Arial"/>
                <a:ea typeface="Arial"/>
                <a:cs typeface="Arial"/>
                <a:sym typeface="Arial"/>
              </a:endParaRPr>
            </a:p>
          </p:txBody>
        </p:sp>
        <p:sp>
          <p:nvSpPr>
            <p:cNvPr id="683" name="Google Shape;683;p69"/>
            <p:cNvSpPr/>
            <p:nvPr/>
          </p:nvSpPr>
          <p:spPr>
            <a:xfrm>
              <a:off x="2189107" y="2541336"/>
              <a:ext cx="1194300" cy="240300"/>
            </a:xfrm>
            <a:prstGeom prst="rect">
              <a:avLst/>
            </a:prstGeom>
            <a:solidFill>
              <a:srgbClr val="00A1DF"/>
            </a:solid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800"/>
                <a:buFont typeface="Verdana"/>
                <a:buNone/>
              </a:pPr>
              <a:r>
                <a:rPr b="0" i="0" lang="en" sz="800" u="none" cap="none" strike="noStrike">
                  <a:solidFill>
                    <a:srgbClr val="FFFFFF"/>
                  </a:solidFill>
                  <a:latin typeface="Verdana"/>
                  <a:ea typeface="Verdana"/>
                  <a:cs typeface="Verdana"/>
                  <a:sym typeface="Verdana"/>
                </a:rPr>
                <a:t>Anypoint Exchange</a:t>
              </a:r>
              <a:endParaRPr b="0" i="0" sz="800" u="none" cap="none" strike="noStrike">
                <a:solidFill>
                  <a:srgbClr val="000000"/>
                </a:solidFill>
                <a:latin typeface="Arial"/>
                <a:ea typeface="Arial"/>
                <a:cs typeface="Arial"/>
                <a:sym typeface="Arial"/>
              </a:endParaRPr>
            </a:p>
          </p:txBody>
        </p:sp>
      </p:grpSp>
      <p:pic>
        <p:nvPicPr>
          <p:cNvPr id="684" name="Google Shape;684;p69"/>
          <p:cNvPicPr preferRelativeResize="0"/>
          <p:nvPr/>
        </p:nvPicPr>
        <p:blipFill rotWithShape="1">
          <a:blip r:embed="rId3">
            <a:alphaModFix/>
          </a:blip>
          <a:srcRect b="0" l="0" r="0" t="0"/>
          <a:stretch/>
        </p:blipFill>
        <p:spPr>
          <a:xfrm>
            <a:off x="761571" y="3517001"/>
            <a:ext cx="838878" cy="838878"/>
          </a:xfrm>
          <a:prstGeom prst="rect">
            <a:avLst/>
          </a:prstGeom>
          <a:noFill/>
          <a:ln>
            <a:noFill/>
          </a:ln>
        </p:spPr>
      </p:pic>
      <p:pic>
        <p:nvPicPr>
          <p:cNvPr id="685" name="Google Shape;685;p69"/>
          <p:cNvPicPr preferRelativeResize="0"/>
          <p:nvPr/>
        </p:nvPicPr>
        <p:blipFill rotWithShape="1">
          <a:blip r:embed="rId4">
            <a:alphaModFix/>
          </a:blip>
          <a:srcRect b="0" l="0" r="0" t="0"/>
          <a:stretch/>
        </p:blipFill>
        <p:spPr>
          <a:xfrm>
            <a:off x="808650" y="1743703"/>
            <a:ext cx="744756" cy="744756"/>
          </a:xfrm>
          <a:prstGeom prst="rect">
            <a:avLst/>
          </a:prstGeom>
          <a:noFill/>
          <a:ln>
            <a:noFill/>
          </a:ln>
        </p:spPr>
      </p:pic>
      <p:sp>
        <p:nvSpPr>
          <p:cNvPr id="686" name="Google Shape;686;p69"/>
          <p:cNvSpPr txBox="1"/>
          <p:nvPr/>
        </p:nvSpPr>
        <p:spPr>
          <a:xfrm>
            <a:off x="292875" y="2522325"/>
            <a:ext cx="18840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GovCloud - iPaaS</a:t>
            </a:r>
            <a:br>
              <a:rPr b="0" i="0" lang="en" sz="1200" u="none" cap="none" strike="noStrike">
                <a:solidFill>
                  <a:srgbClr val="323031"/>
                </a:solidFill>
                <a:latin typeface="Verdana"/>
                <a:ea typeface="Verdana"/>
                <a:cs typeface="Verdana"/>
                <a:sym typeface="Verdana"/>
              </a:rPr>
            </a:br>
            <a:r>
              <a:rPr b="0" i="0" lang="en" sz="1200" u="none" cap="none" strike="noStrike">
                <a:solidFill>
                  <a:srgbClr val="323031"/>
                </a:solidFill>
                <a:latin typeface="Verdana"/>
                <a:ea typeface="Verdana"/>
                <a:cs typeface="Verdana"/>
                <a:sym typeface="Verdana"/>
              </a:rPr>
              <a:t>(Mulesoft-hosted</a:t>
            </a:r>
            <a:endParaRPr b="0" i="0" sz="1200" u="none" cap="none" strike="noStrike">
              <a:solidFill>
                <a:srgbClr val="32303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FedRAMP Moderate</a:t>
            </a:r>
            <a:r>
              <a:rPr b="0" i="0" lang="en" sz="1200" u="none" cap="none" strike="noStrike">
                <a:solidFill>
                  <a:srgbClr val="323031"/>
                </a:solidFill>
                <a:latin typeface="Verdana"/>
                <a:ea typeface="Verdana"/>
                <a:cs typeface="Verdana"/>
                <a:sym typeface="Verdana"/>
              </a:rPr>
              <a:t>)</a:t>
            </a:r>
            <a:endParaRPr b="0" i="0" sz="1200" u="none" cap="none" strike="noStrike">
              <a:solidFill>
                <a:srgbClr val="323031"/>
              </a:solidFill>
              <a:latin typeface="Verdana"/>
              <a:ea typeface="Verdana"/>
              <a:cs typeface="Verdana"/>
              <a:sym typeface="Verdana"/>
            </a:endParaRPr>
          </a:p>
        </p:txBody>
      </p:sp>
      <p:sp>
        <p:nvSpPr>
          <p:cNvPr id="687" name="Google Shape;687;p69"/>
          <p:cNvSpPr txBox="1"/>
          <p:nvPr/>
        </p:nvSpPr>
        <p:spPr>
          <a:xfrm>
            <a:off x="366316" y="4333117"/>
            <a:ext cx="1629600" cy="369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VAEC -IaaS</a:t>
            </a:r>
            <a:endParaRPr sz="1200">
              <a:solidFill>
                <a:srgbClr val="323031"/>
              </a:solidFill>
              <a:latin typeface="Verdana"/>
              <a:ea typeface="Verdana"/>
              <a:cs typeface="Verdana"/>
              <a:sym typeface="Verdana"/>
            </a:endParaRPr>
          </a:p>
          <a:p>
            <a:pPr indent="0" lvl="0" marL="0" rtl="0" algn="ctr">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AWS</a:t>
            </a:r>
            <a:endParaRPr sz="1200">
              <a:solidFill>
                <a:srgbClr val="323031"/>
              </a:solidFill>
              <a:latin typeface="Verdana"/>
              <a:ea typeface="Verdana"/>
              <a:cs typeface="Verdana"/>
              <a:sym typeface="Verdana"/>
            </a:endParaRPr>
          </a:p>
        </p:txBody>
      </p:sp>
      <p:sp>
        <p:nvSpPr>
          <p:cNvPr id="688" name="Google Shape;688;p69"/>
          <p:cNvSpPr txBox="1"/>
          <p:nvPr/>
        </p:nvSpPr>
        <p:spPr>
          <a:xfrm>
            <a:off x="366338" y="5937596"/>
            <a:ext cx="1629600" cy="184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VA</a:t>
            </a:r>
            <a:r>
              <a:rPr b="0" i="0" lang="en" sz="1200" u="none" cap="none" strike="noStrike">
                <a:solidFill>
                  <a:srgbClr val="323031"/>
                </a:solidFill>
                <a:latin typeface="Verdana"/>
                <a:ea typeface="Verdana"/>
                <a:cs typeface="Verdana"/>
                <a:sym typeface="Verdana"/>
              </a:rPr>
              <a:t> </a:t>
            </a:r>
            <a:r>
              <a:rPr lang="en" sz="1200">
                <a:solidFill>
                  <a:srgbClr val="323031"/>
                </a:solidFill>
                <a:latin typeface="Verdana"/>
                <a:ea typeface="Verdana"/>
                <a:cs typeface="Verdana"/>
                <a:sym typeface="Verdana"/>
              </a:rPr>
              <a:t>D</a:t>
            </a:r>
            <a:r>
              <a:rPr b="0" i="0" lang="en" sz="1200" u="none" cap="none" strike="noStrike">
                <a:solidFill>
                  <a:srgbClr val="323031"/>
                </a:solidFill>
                <a:latin typeface="Verdana"/>
                <a:ea typeface="Verdana"/>
                <a:cs typeface="Verdana"/>
                <a:sym typeface="Verdana"/>
              </a:rPr>
              <a:t>atacente</a:t>
            </a:r>
            <a:r>
              <a:rPr lang="en" sz="1200">
                <a:solidFill>
                  <a:srgbClr val="323031"/>
                </a:solidFill>
                <a:latin typeface="Verdana"/>
                <a:ea typeface="Verdana"/>
                <a:cs typeface="Verdana"/>
                <a:sym typeface="Verdana"/>
              </a:rPr>
              <a:t>r </a:t>
            </a:r>
            <a:endParaRPr sz="1200">
              <a:solidFill>
                <a:srgbClr val="32303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200"/>
              <a:buFont typeface="Arial"/>
              <a:buNone/>
            </a:pPr>
            <a:r>
              <a:rPr lang="en" sz="1200">
                <a:solidFill>
                  <a:srgbClr val="323031"/>
                </a:solidFill>
                <a:latin typeface="Verdana"/>
                <a:ea typeface="Verdana"/>
                <a:cs typeface="Verdana"/>
                <a:sym typeface="Verdana"/>
              </a:rPr>
              <a:t>AITC</a:t>
            </a:r>
            <a:endParaRPr b="0" i="0" sz="1500" u="none" cap="none" strike="noStrike">
              <a:solidFill>
                <a:srgbClr val="000000"/>
              </a:solidFill>
              <a:latin typeface="Arial"/>
              <a:ea typeface="Arial"/>
              <a:cs typeface="Arial"/>
              <a:sym typeface="Arial"/>
            </a:endParaRPr>
          </a:p>
        </p:txBody>
      </p:sp>
      <p:cxnSp>
        <p:nvCxnSpPr>
          <p:cNvPr id="689" name="Google Shape;689;p69"/>
          <p:cNvCxnSpPr/>
          <p:nvPr/>
        </p:nvCxnSpPr>
        <p:spPr>
          <a:xfrm flipH="1" rot="10800000">
            <a:off x="565531" y="4851112"/>
            <a:ext cx="11051700" cy="16500"/>
          </a:xfrm>
          <a:prstGeom prst="straightConnector1">
            <a:avLst/>
          </a:prstGeom>
          <a:noFill/>
          <a:ln cap="flat" cmpd="sng" w="25400">
            <a:solidFill>
              <a:srgbClr val="323031"/>
            </a:solidFill>
            <a:prstDash val="dot"/>
            <a:miter lim="800000"/>
            <a:headEnd len="sm" w="sm" type="none"/>
            <a:tailEnd len="sm" w="sm" type="none"/>
          </a:ln>
        </p:spPr>
      </p:cxnSp>
      <p:cxnSp>
        <p:nvCxnSpPr>
          <p:cNvPr id="690" name="Google Shape;690;p69"/>
          <p:cNvCxnSpPr/>
          <p:nvPr/>
        </p:nvCxnSpPr>
        <p:spPr>
          <a:xfrm flipH="1" rot="10800000">
            <a:off x="565531" y="6447588"/>
            <a:ext cx="11051700" cy="16500"/>
          </a:xfrm>
          <a:prstGeom prst="straightConnector1">
            <a:avLst/>
          </a:prstGeom>
          <a:noFill/>
          <a:ln cap="flat" cmpd="sng" w="25400">
            <a:solidFill>
              <a:srgbClr val="323031"/>
            </a:solidFill>
            <a:prstDash val="dot"/>
            <a:miter lim="800000"/>
            <a:headEnd len="sm" w="sm" type="none"/>
            <a:tailEnd len="sm" w="sm" type="none"/>
          </a:ln>
        </p:spPr>
      </p:cxnSp>
      <p:pic>
        <p:nvPicPr>
          <p:cNvPr id="691" name="Google Shape;691;p69"/>
          <p:cNvPicPr preferRelativeResize="0"/>
          <p:nvPr/>
        </p:nvPicPr>
        <p:blipFill rotWithShape="1">
          <a:blip r:embed="rId5">
            <a:alphaModFix/>
          </a:blip>
          <a:srcRect b="0" l="0" r="0" t="0"/>
          <a:stretch/>
        </p:blipFill>
        <p:spPr>
          <a:xfrm>
            <a:off x="877786" y="5233349"/>
            <a:ext cx="606518" cy="606518"/>
          </a:xfrm>
          <a:prstGeom prst="rect">
            <a:avLst/>
          </a:prstGeom>
          <a:noFill/>
          <a:ln>
            <a:noFill/>
          </a:ln>
        </p:spPr>
      </p:pic>
      <p:sp>
        <p:nvSpPr>
          <p:cNvPr id="692" name="Google Shape;692;p69"/>
          <p:cNvSpPr/>
          <p:nvPr/>
        </p:nvSpPr>
        <p:spPr>
          <a:xfrm>
            <a:off x="9495325" y="1373675"/>
            <a:ext cx="2687700" cy="5484300"/>
          </a:xfrm>
          <a:prstGeom prst="rect">
            <a:avLst/>
          </a:prstGeom>
          <a:solidFill>
            <a:srgbClr val="0079A8"/>
          </a:solidFill>
          <a:ln>
            <a:noFill/>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latin typeface="Arial"/>
              <a:ea typeface="Arial"/>
              <a:cs typeface="Arial"/>
              <a:sym typeface="Arial"/>
            </a:endParaRPr>
          </a:p>
        </p:txBody>
      </p:sp>
      <p:sp>
        <p:nvSpPr>
          <p:cNvPr id="693" name="Google Shape;693;p69"/>
          <p:cNvSpPr txBox="1"/>
          <p:nvPr/>
        </p:nvSpPr>
        <p:spPr>
          <a:xfrm>
            <a:off x="9779303" y="1297451"/>
            <a:ext cx="2111400" cy="4942800"/>
          </a:xfrm>
          <a:prstGeom prst="rect">
            <a:avLst/>
          </a:prstGeom>
          <a:noFill/>
          <a:ln>
            <a:noFill/>
          </a:ln>
        </p:spPr>
        <p:txBody>
          <a:bodyPr anchorCtr="0" anchor="t" bIns="91375" lIns="91375" spcFirstLastPara="1" rIns="91375" wrap="square" tIns="91375">
            <a:noAutofit/>
          </a:bodyPr>
          <a:lstStyle/>
          <a:p>
            <a:pPr indent="-21590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94" name="Google Shape;694;p69"/>
          <p:cNvSpPr txBox="1"/>
          <p:nvPr/>
        </p:nvSpPr>
        <p:spPr>
          <a:xfrm>
            <a:off x="9336325" y="1062050"/>
            <a:ext cx="2843400" cy="5022900"/>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1200"/>
              </a:spcBef>
              <a:spcAft>
                <a:spcPts val="0"/>
              </a:spcAft>
              <a:buClr>
                <a:srgbClr val="000000"/>
              </a:buClr>
              <a:buSzPts val="2400"/>
              <a:buFont typeface="Arial"/>
              <a:buNone/>
            </a:pPr>
            <a:br>
              <a:rPr b="0" i="0" lang="en" sz="2400" u="none" cap="none" strike="noStrike">
                <a:solidFill>
                  <a:srgbClr val="FFFFFF"/>
                </a:solidFill>
                <a:latin typeface="Verdana"/>
                <a:ea typeface="Verdana"/>
                <a:cs typeface="Verdana"/>
                <a:sym typeface="Verdana"/>
              </a:rPr>
            </a:br>
            <a:endParaRPr b="0" i="0" sz="2400" u="none" cap="none" strike="noStrike">
              <a:solidFill>
                <a:srgbClr val="FFFFFF"/>
              </a:solidFill>
              <a:latin typeface="Verdana"/>
              <a:ea typeface="Verdana"/>
              <a:cs typeface="Verdana"/>
              <a:sym typeface="Verdana"/>
            </a:endParaRPr>
          </a:p>
          <a:p>
            <a:pPr indent="-406400" lvl="0" marL="609600" rtl="0" algn="l">
              <a:spcBef>
                <a:spcPts val="1200"/>
              </a:spcBef>
              <a:spcAft>
                <a:spcPts val="0"/>
              </a:spcAft>
              <a:buClr>
                <a:schemeClr val="dk1"/>
              </a:buClr>
              <a:buSzPts val="1600"/>
              <a:buChar char="•"/>
            </a:pPr>
            <a:r>
              <a:rPr lang="en" sz="1600">
                <a:solidFill>
                  <a:schemeClr val="lt1"/>
                </a:solidFill>
              </a:rPr>
              <a:t>GovCloud Control Plane to manage and monitor all runtimes (APIs &amp; Integrations) in the cloud or on-premise</a:t>
            </a:r>
            <a:br>
              <a:rPr lang="en" sz="1600">
                <a:solidFill>
                  <a:schemeClr val="lt1"/>
                </a:solidFill>
              </a:rPr>
            </a:br>
            <a:endParaRPr sz="1600">
              <a:solidFill>
                <a:schemeClr val="lt1"/>
              </a:solidFill>
            </a:endParaRPr>
          </a:p>
          <a:p>
            <a:pPr indent="-406400" lvl="0" marL="609600" rtl="0" algn="l">
              <a:spcBef>
                <a:spcPts val="0"/>
              </a:spcBef>
              <a:spcAft>
                <a:spcPts val="0"/>
              </a:spcAft>
              <a:buClr>
                <a:schemeClr val="dk1"/>
              </a:buClr>
              <a:buSzPts val="1600"/>
              <a:buChar char="•"/>
            </a:pPr>
            <a:r>
              <a:rPr lang="en" sz="1600">
                <a:solidFill>
                  <a:schemeClr val="lt1"/>
                </a:solidFill>
              </a:rPr>
              <a:t>Runtimes can be hosted “as a service” in MuleSoft’s </a:t>
            </a:r>
            <a:r>
              <a:rPr lang="en" sz="1600">
                <a:solidFill>
                  <a:schemeClr val="lt1"/>
                </a:solidFill>
              </a:rPr>
              <a:t>FedRAMP</a:t>
            </a:r>
            <a:r>
              <a:rPr lang="en" sz="1600">
                <a:solidFill>
                  <a:schemeClr val="lt1"/>
                </a:solidFill>
              </a:rPr>
              <a:t> GovCloud environment or self-managed in the VAEC or AITC </a:t>
            </a:r>
            <a:br>
              <a:rPr lang="en" sz="1600">
                <a:solidFill>
                  <a:schemeClr val="lt1"/>
                </a:solidFill>
              </a:rPr>
            </a:br>
            <a:endParaRPr sz="1600">
              <a:solidFill>
                <a:schemeClr val="lt1"/>
              </a:solidFill>
            </a:endParaRPr>
          </a:p>
          <a:p>
            <a:pPr indent="0" lvl="0" marL="609600" rtl="0" algn="l">
              <a:spcBef>
                <a:spcPts val="0"/>
              </a:spcBef>
              <a:spcAft>
                <a:spcPts val="0"/>
              </a:spcAft>
              <a:buNone/>
            </a:pPr>
            <a:br>
              <a:rPr lang="en" sz="1900">
                <a:solidFill>
                  <a:schemeClr val="lt1"/>
                </a:solidFill>
              </a:rPr>
            </a:br>
            <a:endParaRPr sz="1900">
              <a:solidFill>
                <a:schemeClr val="lt1"/>
              </a:solidFill>
            </a:endParaRPr>
          </a:p>
          <a:p>
            <a:pPr indent="0" lvl="0" marL="0" marR="0" rtl="0" algn="l">
              <a:lnSpc>
                <a:spcPct val="100000"/>
              </a:lnSpc>
              <a:spcBef>
                <a:spcPts val="1200"/>
              </a:spcBef>
              <a:spcAft>
                <a:spcPts val="0"/>
              </a:spcAft>
              <a:buNone/>
            </a:pPr>
            <a:br>
              <a:rPr i="0" lang="en" sz="1900" u="none" cap="none" strike="noStrike">
                <a:solidFill>
                  <a:srgbClr val="FFFFFF"/>
                </a:solidFill>
                <a:latin typeface="Verdana"/>
                <a:ea typeface="Verdana"/>
                <a:cs typeface="Verdana"/>
                <a:sym typeface="Verdana"/>
              </a:rPr>
            </a:br>
            <a:endParaRPr i="0" sz="1900" u="none" cap="none" strike="noStrike">
              <a:solidFill>
                <a:srgbClr val="FFFFFF"/>
              </a:solidFill>
              <a:latin typeface="Verdana"/>
              <a:ea typeface="Verdana"/>
              <a:cs typeface="Verdana"/>
              <a:sym typeface="Verdana"/>
            </a:endParaRPr>
          </a:p>
          <a:p>
            <a:pPr indent="0" lvl="0" marL="0" marR="0" rtl="0" algn="l">
              <a:lnSpc>
                <a:spcPct val="100000"/>
              </a:lnSpc>
              <a:spcBef>
                <a:spcPts val="1200"/>
              </a:spcBef>
              <a:spcAft>
                <a:spcPts val="0"/>
              </a:spcAft>
              <a:buClr>
                <a:srgbClr val="000000"/>
              </a:buClr>
              <a:buSzPts val="1900"/>
              <a:buFont typeface="Arial"/>
              <a:buNone/>
            </a:pPr>
            <a:r>
              <a:t/>
            </a:r>
            <a:endParaRPr b="0" i="0" sz="1900" u="none" cap="none" strike="noStrike">
              <a:solidFill>
                <a:srgbClr val="FFFFFF"/>
              </a:solidFill>
              <a:latin typeface="Verdana"/>
              <a:ea typeface="Verdana"/>
              <a:cs typeface="Verdana"/>
              <a:sym typeface="Verdana"/>
            </a:endParaRPr>
          </a:p>
        </p:txBody>
      </p:sp>
      <p:grpSp>
        <p:nvGrpSpPr>
          <p:cNvPr id="695" name="Google Shape;695;p69"/>
          <p:cNvGrpSpPr/>
          <p:nvPr/>
        </p:nvGrpSpPr>
        <p:grpSpPr>
          <a:xfrm>
            <a:off x="6421016" y="2166784"/>
            <a:ext cx="2787224" cy="722111"/>
            <a:chOff x="3600155" y="3379380"/>
            <a:chExt cx="5015700" cy="1299930"/>
          </a:xfrm>
        </p:grpSpPr>
        <p:sp>
          <p:nvSpPr>
            <p:cNvPr id="696" name="Google Shape;696;p69"/>
            <p:cNvSpPr/>
            <p:nvPr/>
          </p:nvSpPr>
          <p:spPr>
            <a:xfrm>
              <a:off x="3600155" y="3429810"/>
              <a:ext cx="5015700" cy="12495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697" name="Google Shape;697;p69"/>
            <p:cNvSpPr/>
            <p:nvPr/>
          </p:nvSpPr>
          <p:spPr>
            <a:xfrm>
              <a:off x="4077053" y="3379380"/>
              <a:ext cx="4034700" cy="6132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698" name="Google Shape;698;p69"/>
            <p:cNvSpPr/>
            <p:nvPr/>
          </p:nvSpPr>
          <p:spPr>
            <a:xfrm>
              <a:off x="4077055" y="3992546"/>
              <a:ext cx="4034700" cy="2781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699" name="Google Shape;699;p69"/>
            <p:cNvSpPr/>
            <p:nvPr/>
          </p:nvSpPr>
          <p:spPr>
            <a:xfrm>
              <a:off x="5016875" y="3564084"/>
              <a:ext cx="2063400" cy="2094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Mule runtime engine</a:t>
              </a:r>
              <a:endParaRPr b="0" i="0" sz="1500" u="none" cap="none" strike="noStrike">
                <a:solidFill>
                  <a:srgbClr val="000000"/>
                </a:solidFill>
                <a:latin typeface="Arial"/>
                <a:ea typeface="Arial"/>
                <a:cs typeface="Arial"/>
                <a:sym typeface="Arial"/>
              </a:endParaRPr>
            </a:p>
          </p:txBody>
        </p:sp>
        <p:sp>
          <p:nvSpPr>
            <p:cNvPr id="700" name="Google Shape;700;p69"/>
            <p:cNvSpPr/>
            <p:nvPr/>
          </p:nvSpPr>
          <p:spPr>
            <a:xfrm>
              <a:off x="4818121" y="3992548"/>
              <a:ext cx="2552700" cy="2403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Anypoint Connectors</a:t>
              </a:r>
              <a:endParaRPr b="0" i="0" sz="1500" u="none" cap="none" strike="noStrike">
                <a:solidFill>
                  <a:srgbClr val="000000"/>
                </a:solidFill>
                <a:latin typeface="Arial"/>
                <a:ea typeface="Arial"/>
                <a:cs typeface="Arial"/>
                <a:sym typeface="Arial"/>
              </a:endParaRPr>
            </a:p>
          </p:txBody>
        </p:sp>
        <p:sp>
          <p:nvSpPr>
            <p:cNvPr id="701" name="Google Shape;701;p69"/>
            <p:cNvSpPr/>
            <p:nvPr/>
          </p:nvSpPr>
          <p:spPr>
            <a:xfrm>
              <a:off x="4818121" y="4346415"/>
              <a:ext cx="2286000" cy="231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Runtime services</a:t>
              </a:r>
              <a:endParaRPr b="0" i="0" sz="1500" u="none" cap="none" strike="noStrike">
                <a:solidFill>
                  <a:srgbClr val="000000"/>
                </a:solidFill>
                <a:latin typeface="Arial"/>
                <a:ea typeface="Arial"/>
                <a:cs typeface="Arial"/>
                <a:sym typeface="Arial"/>
              </a:endParaRPr>
            </a:p>
          </p:txBody>
        </p:sp>
      </p:grpSp>
      <p:grpSp>
        <p:nvGrpSpPr>
          <p:cNvPr id="702" name="Google Shape;702;p69"/>
          <p:cNvGrpSpPr/>
          <p:nvPr/>
        </p:nvGrpSpPr>
        <p:grpSpPr>
          <a:xfrm>
            <a:off x="6421016" y="3690784"/>
            <a:ext cx="2787224" cy="722111"/>
            <a:chOff x="3600155" y="3379380"/>
            <a:chExt cx="5015700" cy="1299930"/>
          </a:xfrm>
        </p:grpSpPr>
        <p:sp>
          <p:nvSpPr>
            <p:cNvPr id="703" name="Google Shape;703;p69"/>
            <p:cNvSpPr/>
            <p:nvPr/>
          </p:nvSpPr>
          <p:spPr>
            <a:xfrm>
              <a:off x="3600155" y="3429810"/>
              <a:ext cx="5015700" cy="12495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04" name="Google Shape;704;p69"/>
            <p:cNvSpPr/>
            <p:nvPr/>
          </p:nvSpPr>
          <p:spPr>
            <a:xfrm>
              <a:off x="4077053" y="3379380"/>
              <a:ext cx="4034700" cy="6132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05" name="Google Shape;705;p69"/>
            <p:cNvSpPr/>
            <p:nvPr/>
          </p:nvSpPr>
          <p:spPr>
            <a:xfrm>
              <a:off x="4077055" y="3992546"/>
              <a:ext cx="4034700" cy="2781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06" name="Google Shape;706;p69"/>
            <p:cNvSpPr/>
            <p:nvPr/>
          </p:nvSpPr>
          <p:spPr>
            <a:xfrm>
              <a:off x="5016875" y="3564084"/>
              <a:ext cx="2063400" cy="2094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Mule runtime engine</a:t>
              </a:r>
              <a:endParaRPr b="0" i="0" sz="1500" u="none" cap="none" strike="noStrike">
                <a:solidFill>
                  <a:srgbClr val="000000"/>
                </a:solidFill>
                <a:latin typeface="Arial"/>
                <a:ea typeface="Arial"/>
                <a:cs typeface="Arial"/>
                <a:sym typeface="Arial"/>
              </a:endParaRPr>
            </a:p>
          </p:txBody>
        </p:sp>
        <p:sp>
          <p:nvSpPr>
            <p:cNvPr id="707" name="Google Shape;707;p69"/>
            <p:cNvSpPr/>
            <p:nvPr/>
          </p:nvSpPr>
          <p:spPr>
            <a:xfrm>
              <a:off x="4818121" y="3992548"/>
              <a:ext cx="2552700" cy="2403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Anypoint Connectors</a:t>
              </a:r>
              <a:endParaRPr b="0" i="0" sz="1500" u="none" cap="none" strike="noStrike">
                <a:solidFill>
                  <a:srgbClr val="000000"/>
                </a:solidFill>
                <a:latin typeface="Arial"/>
                <a:ea typeface="Arial"/>
                <a:cs typeface="Arial"/>
                <a:sym typeface="Arial"/>
              </a:endParaRPr>
            </a:p>
          </p:txBody>
        </p:sp>
        <p:sp>
          <p:nvSpPr>
            <p:cNvPr id="708" name="Google Shape;708;p69"/>
            <p:cNvSpPr/>
            <p:nvPr/>
          </p:nvSpPr>
          <p:spPr>
            <a:xfrm>
              <a:off x="4818121" y="4346415"/>
              <a:ext cx="2286000" cy="231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Runtime services</a:t>
              </a:r>
              <a:endParaRPr b="0" i="0" sz="1500" u="none" cap="none" strike="noStrike">
                <a:solidFill>
                  <a:srgbClr val="000000"/>
                </a:solidFill>
                <a:latin typeface="Arial"/>
                <a:ea typeface="Arial"/>
                <a:cs typeface="Arial"/>
                <a:sym typeface="Arial"/>
              </a:endParaRPr>
            </a:p>
          </p:txBody>
        </p:sp>
      </p:grpSp>
      <p:grpSp>
        <p:nvGrpSpPr>
          <p:cNvPr id="709" name="Google Shape;709;p69"/>
          <p:cNvGrpSpPr/>
          <p:nvPr/>
        </p:nvGrpSpPr>
        <p:grpSpPr>
          <a:xfrm>
            <a:off x="6421016" y="5290984"/>
            <a:ext cx="2787224" cy="722111"/>
            <a:chOff x="3600155" y="3379380"/>
            <a:chExt cx="5015700" cy="1299930"/>
          </a:xfrm>
        </p:grpSpPr>
        <p:sp>
          <p:nvSpPr>
            <p:cNvPr id="710" name="Google Shape;710;p69"/>
            <p:cNvSpPr/>
            <p:nvPr/>
          </p:nvSpPr>
          <p:spPr>
            <a:xfrm>
              <a:off x="3600155" y="3429810"/>
              <a:ext cx="5015700" cy="12495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11" name="Google Shape;711;p69"/>
            <p:cNvSpPr/>
            <p:nvPr/>
          </p:nvSpPr>
          <p:spPr>
            <a:xfrm>
              <a:off x="4077053" y="3379380"/>
              <a:ext cx="4034700" cy="6132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12" name="Google Shape;712;p69"/>
            <p:cNvSpPr/>
            <p:nvPr/>
          </p:nvSpPr>
          <p:spPr>
            <a:xfrm>
              <a:off x="4077055" y="3992546"/>
              <a:ext cx="4034700" cy="278100"/>
            </a:xfrm>
            <a:prstGeom prst="rect">
              <a:avLst/>
            </a:prstGeom>
            <a:solidFill>
              <a:srgbClr val="646469"/>
            </a:solidFill>
            <a:ln cap="flat" cmpd="sng" w="38100">
              <a:solidFill>
                <a:srgbClr val="FFFFFF"/>
              </a:solidFill>
              <a:prstDash val="solid"/>
              <a:miter lim="800000"/>
              <a:headEnd len="sm" w="sm" type="none"/>
              <a:tailEnd len="sm" w="sm" type="none"/>
            </a:ln>
          </p:spPr>
          <p:txBody>
            <a:bodyPr anchorCtr="0" anchor="t" bIns="137075" lIns="137075" spcFirstLastPara="1" rIns="137075" wrap="square" tIns="13707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646469"/>
                </a:solidFill>
                <a:latin typeface="Verdana"/>
                <a:ea typeface="Verdana"/>
                <a:cs typeface="Verdana"/>
                <a:sym typeface="Verdana"/>
              </a:endParaRPr>
            </a:p>
          </p:txBody>
        </p:sp>
        <p:sp>
          <p:nvSpPr>
            <p:cNvPr id="713" name="Google Shape;713;p69"/>
            <p:cNvSpPr/>
            <p:nvPr/>
          </p:nvSpPr>
          <p:spPr>
            <a:xfrm>
              <a:off x="5016875" y="3564084"/>
              <a:ext cx="2063400" cy="2094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Mule runtime engine</a:t>
              </a:r>
              <a:endParaRPr b="0" i="0" sz="1500" u="none" cap="none" strike="noStrike">
                <a:solidFill>
                  <a:srgbClr val="000000"/>
                </a:solidFill>
                <a:latin typeface="Arial"/>
                <a:ea typeface="Arial"/>
                <a:cs typeface="Arial"/>
                <a:sym typeface="Arial"/>
              </a:endParaRPr>
            </a:p>
          </p:txBody>
        </p:sp>
        <p:sp>
          <p:nvSpPr>
            <p:cNvPr id="714" name="Google Shape;714;p69"/>
            <p:cNvSpPr/>
            <p:nvPr/>
          </p:nvSpPr>
          <p:spPr>
            <a:xfrm>
              <a:off x="4818121" y="3992548"/>
              <a:ext cx="2552700" cy="2403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Anypoint Connectors</a:t>
              </a:r>
              <a:endParaRPr b="0" i="0" sz="1500" u="none" cap="none" strike="noStrike">
                <a:solidFill>
                  <a:srgbClr val="000000"/>
                </a:solidFill>
                <a:latin typeface="Arial"/>
                <a:ea typeface="Arial"/>
                <a:cs typeface="Arial"/>
                <a:sym typeface="Arial"/>
              </a:endParaRPr>
            </a:p>
          </p:txBody>
        </p:sp>
        <p:sp>
          <p:nvSpPr>
            <p:cNvPr id="715" name="Google Shape;715;p69"/>
            <p:cNvSpPr/>
            <p:nvPr/>
          </p:nvSpPr>
          <p:spPr>
            <a:xfrm>
              <a:off x="4818121" y="4346415"/>
              <a:ext cx="2286000" cy="231900"/>
            </a:xfrm>
            <a:prstGeom prst="rect">
              <a:avLst/>
            </a:prstGeom>
            <a:noFill/>
            <a:ln>
              <a:noFill/>
            </a:ln>
          </p:spPr>
          <p:txBody>
            <a:bodyPr anchorCtr="0" anchor="ctr" bIns="34250" lIns="68550" spcFirstLastPara="1" rIns="68550" wrap="square" tIns="34250">
              <a:noAutofit/>
            </a:bodyPr>
            <a:lstStyle/>
            <a:p>
              <a:pPr indent="0" lvl="0" marL="0" marR="0" rtl="0" algn="ctr">
                <a:lnSpc>
                  <a:spcPct val="100000"/>
                </a:lnSpc>
                <a:spcBef>
                  <a:spcPts val="0"/>
                </a:spcBef>
                <a:spcAft>
                  <a:spcPts val="0"/>
                </a:spcAft>
                <a:buClr>
                  <a:srgbClr val="FFFFFF"/>
                </a:buClr>
                <a:buSzPts val="700"/>
                <a:buFont typeface="Verdana"/>
                <a:buNone/>
              </a:pPr>
              <a:r>
                <a:rPr b="0" i="0" lang="en" sz="700" u="none" cap="none" strike="noStrike">
                  <a:solidFill>
                    <a:srgbClr val="FFFFFF"/>
                  </a:solidFill>
                  <a:latin typeface="Verdana"/>
                  <a:ea typeface="Verdana"/>
                  <a:cs typeface="Verdana"/>
                  <a:sym typeface="Verdana"/>
                </a:rPr>
                <a:t>Runtime services</a:t>
              </a:r>
              <a:endParaRPr b="0" i="0" sz="1500" u="none" cap="none" strike="noStrike">
                <a:solidFill>
                  <a:srgbClr val="000000"/>
                </a:solidFill>
                <a:latin typeface="Arial"/>
                <a:ea typeface="Arial"/>
                <a:cs typeface="Arial"/>
                <a:sym typeface="Arial"/>
              </a:endParaRPr>
            </a:p>
          </p:txBody>
        </p:sp>
      </p:grpSp>
      <p:sp>
        <p:nvSpPr>
          <p:cNvPr id="716" name="Google Shape;716;p69"/>
          <p:cNvSpPr txBox="1"/>
          <p:nvPr>
            <p:ph idx="12" type="sldNum"/>
          </p:nvPr>
        </p:nvSpPr>
        <p:spPr>
          <a:xfrm>
            <a:off x="11397628" y="6333134"/>
            <a:ext cx="730800" cy="524700"/>
          </a:xfrm>
          <a:prstGeom prst="rect">
            <a:avLst/>
          </a:prstGeom>
        </p:spPr>
        <p:txBody>
          <a:bodyPr anchorCtr="0" anchor="t" bIns="91375" lIns="91375" spcFirstLastPara="1" rIns="91375" wrap="square" tIns="913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0"/>
          <p:cNvSpPr txBox="1"/>
          <p:nvPr>
            <p:ph idx="12" type="sldNum"/>
          </p:nvPr>
        </p:nvSpPr>
        <p:spPr>
          <a:xfrm>
            <a:off x="11423728" y="6339434"/>
            <a:ext cx="730800" cy="52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sz="1300">
                <a:solidFill>
                  <a:srgbClr val="818181"/>
                </a:solidFill>
                <a:latin typeface="Arial"/>
                <a:ea typeface="Arial"/>
                <a:cs typeface="Arial"/>
                <a:sym typeface="Arial"/>
              </a:rPr>
              <a:t>‹#›</a:t>
            </a:fld>
            <a:endParaRPr sz="1300">
              <a:solidFill>
                <a:srgbClr val="818181"/>
              </a:solidFill>
              <a:latin typeface="Arial"/>
              <a:ea typeface="Arial"/>
              <a:cs typeface="Arial"/>
              <a:sym typeface="Arial"/>
            </a:endParaRPr>
          </a:p>
        </p:txBody>
      </p:sp>
      <p:grpSp>
        <p:nvGrpSpPr>
          <p:cNvPr id="723" name="Google Shape;723;p70"/>
          <p:cNvGrpSpPr/>
          <p:nvPr/>
        </p:nvGrpSpPr>
        <p:grpSpPr>
          <a:xfrm>
            <a:off x="877060" y="4537325"/>
            <a:ext cx="4905998" cy="1912858"/>
            <a:chOff x="419318" y="5070696"/>
            <a:chExt cx="3922288" cy="1912858"/>
          </a:xfrm>
        </p:grpSpPr>
        <p:grpSp>
          <p:nvGrpSpPr>
            <p:cNvPr id="724" name="Google Shape;724;p70"/>
            <p:cNvGrpSpPr/>
            <p:nvPr/>
          </p:nvGrpSpPr>
          <p:grpSpPr>
            <a:xfrm>
              <a:off x="489420" y="5214839"/>
              <a:ext cx="3852186" cy="1768716"/>
              <a:chOff x="383098" y="4580201"/>
              <a:chExt cx="5134879" cy="2357659"/>
            </a:xfrm>
          </p:grpSpPr>
          <p:cxnSp>
            <p:nvCxnSpPr>
              <p:cNvPr id="725" name="Google Shape;725;p70"/>
              <p:cNvCxnSpPr>
                <a:stCxn id="726" idx="3"/>
              </p:cNvCxnSpPr>
              <p:nvPr/>
            </p:nvCxnSpPr>
            <p:spPr>
              <a:xfrm>
                <a:off x="2636826" y="5522516"/>
                <a:ext cx="1582500" cy="477600"/>
              </a:xfrm>
              <a:prstGeom prst="straightConnector1">
                <a:avLst/>
              </a:prstGeom>
              <a:noFill/>
              <a:ln cap="flat" cmpd="sng" w="25400">
                <a:solidFill>
                  <a:schemeClr val="lt2"/>
                </a:solidFill>
                <a:prstDash val="solid"/>
                <a:miter lim="800000"/>
                <a:headEnd len="sm" w="sm" type="none"/>
                <a:tailEnd len="sm" w="sm" type="none"/>
              </a:ln>
            </p:spPr>
          </p:cxnSp>
          <p:grpSp>
            <p:nvGrpSpPr>
              <p:cNvPr id="727" name="Google Shape;727;p70"/>
              <p:cNvGrpSpPr/>
              <p:nvPr/>
            </p:nvGrpSpPr>
            <p:grpSpPr>
              <a:xfrm>
                <a:off x="3239709" y="4580201"/>
                <a:ext cx="2278268" cy="2357659"/>
                <a:chOff x="2520850" y="4423802"/>
                <a:chExt cx="2616593" cy="2707774"/>
              </a:xfrm>
            </p:grpSpPr>
            <p:sp>
              <p:nvSpPr>
                <p:cNvPr id="728" name="Google Shape;728;p70"/>
                <p:cNvSpPr/>
                <p:nvPr/>
              </p:nvSpPr>
              <p:spPr>
                <a:xfrm rot="-2444469">
                  <a:off x="3102366" y="4616810"/>
                  <a:ext cx="1453562" cy="2321759"/>
                </a:xfrm>
                <a:custGeom>
                  <a:rect b="b" l="l" r="r" t="t"/>
                  <a:pathLst>
                    <a:path extrusionOk="0" h="2322267" w="1453880">
                      <a:moveTo>
                        <a:pt x="747805" y="198342"/>
                      </a:moveTo>
                      <a:lnTo>
                        <a:pt x="742895" y="233913"/>
                      </a:lnTo>
                      <a:lnTo>
                        <a:pt x="744139" y="233913"/>
                      </a:lnTo>
                      <a:lnTo>
                        <a:pt x="741072" y="256133"/>
                      </a:lnTo>
                      <a:cubicBezTo>
                        <a:pt x="710967" y="591804"/>
                        <a:pt x="792953" y="939557"/>
                        <a:pt x="998263" y="1239326"/>
                      </a:cubicBezTo>
                      <a:cubicBezTo>
                        <a:pt x="1115583" y="1410623"/>
                        <a:pt x="1262066" y="1550034"/>
                        <a:pt x="1426503" y="1655464"/>
                      </a:cubicBezTo>
                      <a:lnTo>
                        <a:pt x="1453880" y="1671189"/>
                      </a:lnTo>
                      <a:lnTo>
                        <a:pt x="1122768" y="2322267"/>
                      </a:lnTo>
                      <a:lnTo>
                        <a:pt x="1026064" y="2266723"/>
                      </a:lnTo>
                      <a:cubicBezTo>
                        <a:pt x="782046" y="2110269"/>
                        <a:pt x="564672" y="1903388"/>
                        <a:pt x="390574" y="1649191"/>
                      </a:cubicBezTo>
                      <a:cubicBezTo>
                        <a:pt x="129427" y="1267895"/>
                        <a:pt x="2734" y="834284"/>
                        <a:pt x="0" y="404490"/>
                      </a:cubicBezTo>
                      <a:lnTo>
                        <a:pt x="6037" y="259335"/>
                      </a:lnTo>
                      <a:lnTo>
                        <a:pt x="2340" y="259335"/>
                      </a:lnTo>
                      <a:lnTo>
                        <a:pt x="4159" y="215593"/>
                      </a:lnTo>
                      <a:lnTo>
                        <a:pt x="5118" y="208647"/>
                      </a:lnTo>
                      <a:lnTo>
                        <a:pt x="385864" y="0"/>
                      </a:lnTo>
                      <a:lnTo>
                        <a:pt x="747805" y="198342"/>
                      </a:ln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29" name="Google Shape;729;p70"/>
                <p:cNvSpPr/>
                <p:nvPr/>
              </p:nvSpPr>
              <p:spPr>
                <a:xfrm rot="1590793">
                  <a:off x="2983572" y="5677471"/>
                  <a:ext cx="1556876" cy="388747"/>
                </a:xfrm>
                <a:prstGeom prst="rect">
                  <a:avLst/>
                </a:prstGeom>
              </p:spPr>
              <p:txBody>
                <a:bodyPr>
                  <a:prstTxWarp prst="textPlain"/>
                </a:bodyPr>
                <a:lstStyle/>
                <a:p>
                  <a:pPr lvl="0" algn="ctr"/>
                  <a:r>
                    <a:rPr b="0" i="0">
                      <a:ln>
                        <a:noFill/>
                      </a:ln>
                      <a:solidFill>
                        <a:srgbClr val="FFFFFF"/>
                      </a:solidFill>
                      <a:latin typeface="Open Sans"/>
                    </a:rPr>
                    <a:t>DEPLOY</a:t>
                  </a:r>
                </a:p>
              </p:txBody>
            </p:sp>
          </p:grpSp>
          <p:pic>
            <p:nvPicPr>
              <p:cNvPr id="726" name="Google Shape;726;p70"/>
              <p:cNvPicPr preferRelativeResize="0"/>
              <p:nvPr/>
            </p:nvPicPr>
            <p:blipFill rotWithShape="1">
              <a:blip r:embed="rId3">
                <a:alphaModFix/>
              </a:blip>
              <a:srcRect b="0" l="0" r="0" t="0"/>
              <a:stretch/>
            </p:blipFill>
            <p:spPr>
              <a:xfrm>
                <a:off x="383098" y="5044922"/>
                <a:ext cx="2253728" cy="955188"/>
              </a:xfrm>
              <a:prstGeom prst="rect">
                <a:avLst/>
              </a:prstGeom>
              <a:noFill/>
              <a:ln cap="flat" cmpd="sng" w="19050">
                <a:solidFill>
                  <a:schemeClr val="lt2"/>
                </a:solidFill>
                <a:prstDash val="solid"/>
                <a:round/>
                <a:headEnd len="sm" w="sm" type="none"/>
                <a:tailEnd len="sm" w="sm" type="none"/>
              </a:ln>
            </p:spPr>
          </p:pic>
          <p:sp>
            <p:nvSpPr>
              <p:cNvPr id="730" name="Google Shape;730;p70"/>
              <p:cNvSpPr txBox="1"/>
              <p:nvPr/>
            </p:nvSpPr>
            <p:spPr>
              <a:xfrm>
                <a:off x="383098" y="5742766"/>
                <a:ext cx="16719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Runtime Manager</a:t>
                </a:r>
                <a:endParaRPr sz="900">
                  <a:solidFill>
                    <a:srgbClr val="FFFFFF"/>
                  </a:solidFill>
                  <a:latin typeface="Verdana"/>
                  <a:ea typeface="Verdana"/>
                  <a:cs typeface="Verdana"/>
                  <a:sym typeface="Verdana"/>
                </a:endParaRPr>
              </a:p>
            </p:txBody>
          </p:sp>
        </p:grpSp>
        <p:sp>
          <p:nvSpPr>
            <p:cNvPr id="731" name="Google Shape;731;p70"/>
            <p:cNvSpPr txBox="1"/>
            <p:nvPr/>
          </p:nvSpPr>
          <p:spPr>
            <a:xfrm>
              <a:off x="905999" y="5070696"/>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DevOps</a:t>
              </a:r>
              <a:endParaRPr/>
            </a:p>
          </p:txBody>
        </p:sp>
        <p:sp>
          <p:nvSpPr>
            <p:cNvPr id="732" name="Google Shape;732;p70"/>
            <p:cNvSpPr txBox="1"/>
            <p:nvPr/>
          </p:nvSpPr>
          <p:spPr>
            <a:xfrm>
              <a:off x="1206885" y="5291221"/>
              <a:ext cx="973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Operations</a:t>
              </a:r>
              <a:endParaRPr/>
            </a:p>
          </p:txBody>
        </p:sp>
        <p:sp>
          <p:nvSpPr>
            <p:cNvPr id="733" name="Google Shape;733;p70"/>
            <p:cNvSpPr txBox="1"/>
            <p:nvPr/>
          </p:nvSpPr>
          <p:spPr>
            <a:xfrm>
              <a:off x="419318" y="5291232"/>
              <a:ext cx="880200" cy="26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grpSp>
        <p:nvGrpSpPr>
          <p:cNvPr id="734" name="Google Shape;734;p70"/>
          <p:cNvGrpSpPr/>
          <p:nvPr/>
        </p:nvGrpSpPr>
        <p:grpSpPr>
          <a:xfrm>
            <a:off x="4460903" y="3966075"/>
            <a:ext cx="4910044" cy="2373362"/>
            <a:chOff x="3349026" y="4499475"/>
            <a:chExt cx="3686220" cy="2373362"/>
          </a:xfrm>
        </p:grpSpPr>
        <p:sp>
          <p:nvSpPr>
            <p:cNvPr id="735" name="Google Shape;735;p70"/>
            <p:cNvSpPr txBox="1"/>
            <p:nvPr/>
          </p:nvSpPr>
          <p:spPr>
            <a:xfrm>
              <a:off x="5838435" y="5359796"/>
              <a:ext cx="880200" cy="26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nvGrpSpPr>
            <p:cNvPr id="736" name="Google Shape;736;p70"/>
            <p:cNvGrpSpPr/>
            <p:nvPr/>
          </p:nvGrpSpPr>
          <p:grpSpPr>
            <a:xfrm>
              <a:off x="3349026" y="4499475"/>
              <a:ext cx="3686220" cy="2373362"/>
              <a:chOff x="3349026" y="4499475"/>
              <a:chExt cx="3686220" cy="2373362"/>
            </a:xfrm>
          </p:grpSpPr>
          <p:grpSp>
            <p:nvGrpSpPr>
              <p:cNvPr id="737" name="Google Shape;737;p70"/>
              <p:cNvGrpSpPr/>
              <p:nvPr/>
            </p:nvGrpSpPr>
            <p:grpSpPr>
              <a:xfrm>
                <a:off x="3349026" y="4751184"/>
                <a:ext cx="3686220" cy="2121653"/>
                <a:chOff x="4194891" y="3962161"/>
                <a:chExt cx="4913649" cy="2828116"/>
              </a:xfrm>
            </p:grpSpPr>
            <p:cxnSp>
              <p:nvCxnSpPr>
                <p:cNvPr id="738" name="Google Shape;738;p70"/>
                <p:cNvCxnSpPr>
                  <a:stCxn id="739" idx="2"/>
                </p:cNvCxnSpPr>
                <p:nvPr/>
              </p:nvCxnSpPr>
              <p:spPr>
                <a:xfrm>
                  <a:off x="4945404" y="4597763"/>
                  <a:ext cx="439200" cy="774600"/>
                </a:xfrm>
                <a:prstGeom prst="straightConnector1">
                  <a:avLst/>
                </a:prstGeom>
                <a:noFill/>
                <a:ln cap="flat" cmpd="sng" w="25400">
                  <a:solidFill>
                    <a:schemeClr val="lt2"/>
                  </a:solidFill>
                  <a:prstDash val="solid"/>
                  <a:miter lim="800000"/>
                  <a:headEnd len="sm" w="sm" type="none"/>
                  <a:tailEnd len="sm" w="sm" type="none"/>
                </a:ln>
              </p:spPr>
            </p:cxnSp>
            <p:cxnSp>
              <p:nvCxnSpPr>
                <p:cNvPr id="740" name="Google Shape;740;p70"/>
                <p:cNvCxnSpPr>
                  <a:stCxn id="741" idx="1"/>
                </p:cNvCxnSpPr>
                <p:nvPr/>
              </p:nvCxnSpPr>
              <p:spPr>
                <a:xfrm rot="10800000">
                  <a:off x="6550354" y="5633571"/>
                  <a:ext cx="387000" cy="101700"/>
                </a:xfrm>
                <a:prstGeom prst="straightConnector1">
                  <a:avLst/>
                </a:prstGeom>
                <a:noFill/>
                <a:ln cap="flat" cmpd="sng" w="25400">
                  <a:solidFill>
                    <a:schemeClr val="lt2"/>
                  </a:solidFill>
                  <a:prstDash val="solid"/>
                  <a:miter lim="800000"/>
                  <a:headEnd len="sm" w="sm" type="none"/>
                  <a:tailEnd len="sm" w="sm" type="none"/>
                </a:ln>
              </p:spPr>
            </p:cxnSp>
            <p:grpSp>
              <p:nvGrpSpPr>
                <p:cNvPr id="742" name="Google Shape;742;p70"/>
                <p:cNvGrpSpPr/>
                <p:nvPr/>
              </p:nvGrpSpPr>
              <p:grpSpPr>
                <a:xfrm rot="-1190013">
                  <a:off x="5003417" y="4548523"/>
                  <a:ext cx="1966475" cy="1966476"/>
                  <a:chOff x="4546927" y="4387608"/>
                  <a:chExt cx="2258643" cy="2258643"/>
                </a:xfrm>
              </p:grpSpPr>
              <p:grpSp>
                <p:nvGrpSpPr>
                  <p:cNvPr id="743" name="Google Shape;743;p70"/>
                  <p:cNvGrpSpPr/>
                  <p:nvPr/>
                </p:nvGrpSpPr>
                <p:grpSpPr>
                  <a:xfrm rot="3955584">
                    <a:off x="4821306" y="4661987"/>
                    <a:ext cx="1709886" cy="1709886"/>
                    <a:chOff x="4709160" y="4590288"/>
                    <a:chExt cx="1709928" cy="1709927"/>
                  </a:xfrm>
                </p:grpSpPr>
                <p:sp>
                  <p:nvSpPr>
                    <p:cNvPr id="744" name="Google Shape;744;p70"/>
                    <p:cNvSpPr/>
                    <p:nvPr/>
                  </p:nvSpPr>
                  <p:spPr>
                    <a:xfrm>
                      <a:off x="4709160" y="5323334"/>
                      <a:ext cx="1708295" cy="976881"/>
                    </a:xfrm>
                    <a:custGeom>
                      <a:rect b="b" l="l" r="r" t="t"/>
                      <a:pathLst>
                        <a:path extrusionOk="0" h="976881" w="1708295">
                          <a:moveTo>
                            <a:pt x="205866" y="0"/>
                          </a:moveTo>
                          <a:lnTo>
                            <a:pt x="398261" y="105432"/>
                          </a:lnTo>
                          <a:lnTo>
                            <a:pt x="396599" y="121918"/>
                          </a:lnTo>
                          <a:cubicBezTo>
                            <a:pt x="396599" y="153562"/>
                            <a:pt x="399806" y="184456"/>
                            <a:pt x="405911" y="214295"/>
                          </a:cubicBezTo>
                          <a:lnTo>
                            <a:pt x="419893" y="259335"/>
                          </a:lnTo>
                          <a:lnTo>
                            <a:pt x="419892" y="259335"/>
                          </a:lnTo>
                          <a:lnTo>
                            <a:pt x="432619" y="300333"/>
                          </a:lnTo>
                          <a:cubicBezTo>
                            <a:pt x="502202" y="464848"/>
                            <a:pt x="665102" y="580282"/>
                            <a:pt x="854963" y="580282"/>
                          </a:cubicBezTo>
                          <a:cubicBezTo>
                            <a:pt x="1076467" y="580282"/>
                            <a:pt x="1261275" y="423163"/>
                            <a:pt x="1304016" y="214294"/>
                          </a:cubicBezTo>
                          <a:lnTo>
                            <a:pt x="1310837" y="146629"/>
                          </a:lnTo>
                          <a:lnTo>
                            <a:pt x="1516504" y="259334"/>
                          </a:lnTo>
                          <a:lnTo>
                            <a:pt x="1708295" y="154234"/>
                          </a:lnTo>
                          <a:lnTo>
                            <a:pt x="1705513" y="209332"/>
                          </a:lnTo>
                          <a:cubicBezTo>
                            <a:pt x="1661730" y="640454"/>
                            <a:pt x="1297635" y="976881"/>
                            <a:pt x="854963" y="976881"/>
                          </a:cubicBezTo>
                          <a:cubicBezTo>
                            <a:pt x="441803" y="976881"/>
                            <a:pt x="97091" y="683815"/>
                            <a:pt x="17369" y="294222"/>
                          </a:cubicBezTo>
                          <a:lnTo>
                            <a:pt x="12045" y="259334"/>
                          </a:lnTo>
                          <a:lnTo>
                            <a:pt x="12046" y="259334"/>
                          </a:lnTo>
                          <a:lnTo>
                            <a:pt x="4414" y="209333"/>
                          </a:lnTo>
                          <a:cubicBezTo>
                            <a:pt x="1495" y="180592"/>
                            <a:pt x="0" y="151430"/>
                            <a:pt x="0" y="121918"/>
                          </a:cubicBezTo>
                          <a:lnTo>
                            <a:pt x="473" y="112555"/>
                          </a:ln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45" name="Google Shape;745;p70"/>
                    <p:cNvSpPr/>
                    <p:nvPr/>
                  </p:nvSpPr>
                  <p:spPr>
                    <a:xfrm>
                      <a:off x="4709633" y="4590288"/>
                      <a:ext cx="1709455" cy="992381"/>
                    </a:xfrm>
                    <a:custGeom>
                      <a:rect b="b" l="l" r="r" t="t"/>
                      <a:pathLst>
                        <a:path extrusionOk="0" h="992381" w="1709455">
                          <a:moveTo>
                            <a:pt x="854491" y="0"/>
                          </a:moveTo>
                          <a:cubicBezTo>
                            <a:pt x="1267652" y="0"/>
                            <a:pt x="1612363" y="293066"/>
                            <a:pt x="1692085" y="682659"/>
                          </a:cubicBezTo>
                          <a:lnTo>
                            <a:pt x="1699775" y="733046"/>
                          </a:lnTo>
                          <a:lnTo>
                            <a:pt x="1705041" y="767549"/>
                          </a:lnTo>
                          <a:cubicBezTo>
                            <a:pt x="1707960" y="796291"/>
                            <a:pt x="1709455" y="825453"/>
                            <a:pt x="1709455" y="854964"/>
                          </a:cubicBezTo>
                          <a:lnTo>
                            <a:pt x="1707823" y="887281"/>
                          </a:lnTo>
                          <a:lnTo>
                            <a:pt x="1516032" y="992381"/>
                          </a:lnTo>
                          <a:lnTo>
                            <a:pt x="1310365" y="879676"/>
                          </a:lnTo>
                          <a:lnTo>
                            <a:pt x="1312856" y="854964"/>
                          </a:lnTo>
                          <a:cubicBezTo>
                            <a:pt x="1312856" y="823321"/>
                            <a:pt x="1309649" y="792426"/>
                            <a:pt x="1303544" y="762588"/>
                          </a:cubicBezTo>
                          <a:lnTo>
                            <a:pt x="1294373" y="733046"/>
                          </a:lnTo>
                          <a:lnTo>
                            <a:pt x="1276835" y="676548"/>
                          </a:lnTo>
                          <a:cubicBezTo>
                            <a:pt x="1207252" y="512034"/>
                            <a:pt x="1044352" y="396600"/>
                            <a:pt x="854491" y="396600"/>
                          </a:cubicBezTo>
                          <a:cubicBezTo>
                            <a:pt x="632987" y="396600"/>
                            <a:pt x="448179" y="553719"/>
                            <a:pt x="405438" y="762588"/>
                          </a:cubicBezTo>
                          <a:lnTo>
                            <a:pt x="397788" y="838478"/>
                          </a:lnTo>
                          <a:lnTo>
                            <a:pt x="205393" y="733046"/>
                          </a:lnTo>
                          <a:lnTo>
                            <a:pt x="0" y="845601"/>
                          </a:lnTo>
                          <a:lnTo>
                            <a:pt x="3941" y="767549"/>
                          </a:lnTo>
                          <a:cubicBezTo>
                            <a:pt x="47724" y="336428"/>
                            <a:pt x="411819" y="0"/>
                            <a:pt x="854491" y="0"/>
                          </a:cubicBez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grpSp>
              <p:sp>
                <p:nvSpPr>
                  <p:cNvPr id="746" name="Google Shape;746;p70"/>
                  <p:cNvSpPr/>
                  <p:nvPr/>
                </p:nvSpPr>
                <p:spPr>
                  <a:xfrm rot="4217311">
                    <a:off x="5798161" y="5190507"/>
                    <a:ext cx="916394" cy="285879"/>
                  </a:xfrm>
                  <a:prstGeom prst="rect">
                    <a:avLst/>
                  </a:prstGeom>
                </p:spPr>
                <p:txBody>
                  <a:bodyPr>
                    <a:prstTxWarp prst="textPlain"/>
                  </a:bodyPr>
                  <a:lstStyle/>
                  <a:p>
                    <a:pPr lvl="0" algn="ctr"/>
                    <a:r>
                      <a:rPr b="0" i="0">
                        <a:ln>
                          <a:noFill/>
                        </a:ln>
                        <a:solidFill>
                          <a:srgbClr val="FFFFFF"/>
                        </a:solidFill>
                        <a:latin typeface="Open Sans"/>
                      </a:rPr>
                      <a:t>DEVELOP</a:t>
                    </a:r>
                  </a:p>
                </p:txBody>
              </p:sp>
              <p:sp>
                <p:nvSpPr>
                  <p:cNvPr id="747" name="Google Shape;747;p70"/>
                  <p:cNvSpPr/>
                  <p:nvPr/>
                </p:nvSpPr>
                <p:spPr>
                  <a:xfrm rot="4217302">
                    <a:off x="4734370" y="5633233"/>
                    <a:ext cx="781618" cy="186843"/>
                  </a:xfrm>
                  <a:prstGeom prst="rect">
                    <a:avLst/>
                  </a:prstGeom>
                </p:spPr>
                <p:txBody>
                  <a:bodyPr>
                    <a:prstTxWarp prst="textPlain"/>
                  </a:bodyPr>
                  <a:lstStyle/>
                  <a:p>
                    <a:pPr lvl="0" algn="ctr"/>
                    <a:r>
                      <a:rPr b="0" i="0">
                        <a:ln>
                          <a:noFill/>
                        </a:ln>
                        <a:solidFill>
                          <a:srgbClr val="FFFFFF"/>
                        </a:solidFill>
                        <a:latin typeface="Open Sans"/>
                      </a:rPr>
                      <a:t>TEST</a:t>
                    </a:r>
                  </a:p>
                </p:txBody>
              </p:sp>
            </p:grpSp>
            <p:pic>
              <p:nvPicPr>
                <p:cNvPr id="741" name="Google Shape;741;p70"/>
                <p:cNvPicPr preferRelativeResize="0"/>
                <p:nvPr/>
              </p:nvPicPr>
              <p:blipFill rotWithShape="1">
                <a:blip r:embed="rId4">
                  <a:alphaModFix/>
                </a:blip>
                <a:srcRect b="0" l="0" r="0" t="0"/>
                <a:stretch/>
              </p:blipFill>
              <p:spPr>
                <a:xfrm>
                  <a:off x="6937354" y="5136209"/>
                  <a:ext cx="2171186" cy="1198124"/>
                </a:xfrm>
                <a:prstGeom prst="rect">
                  <a:avLst/>
                </a:prstGeom>
                <a:noFill/>
                <a:ln cap="flat" cmpd="sng" w="19050">
                  <a:solidFill>
                    <a:schemeClr val="lt2"/>
                  </a:solidFill>
                  <a:prstDash val="solid"/>
                  <a:round/>
                  <a:headEnd len="sm" w="sm" type="none"/>
                  <a:tailEnd len="sm" w="sm" type="none"/>
                </a:ln>
              </p:spPr>
            </p:pic>
            <p:sp>
              <p:nvSpPr>
                <p:cNvPr id="748" name="Google Shape;748;p70"/>
                <p:cNvSpPr txBox="1"/>
                <p:nvPr/>
              </p:nvSpPr>
              <p:spPr>
                <a:xfrm>
                  <a:off x="7658197" y="6076989"/>
                  <a:ext cx="14502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Anypoint Studio</a:t>
                  </a:r>
                  <a:endParaRPr sz="900">
                    <a:solidFill>
                      <a:srgbClr val="FFFFFF"/>
                    </a:solidFill>
                    <a:latin typeface="Verdana"/>
                    <a:ea typeface="Verdana"/>
                    <a:cs typeface="Verdana"/>
                    <a:sym typeface="Verdana"/>
                  </a:endParaRPr>
                </a:p>
              </p:txBody>
            </p:sp>
            <p:pic>
              <p:nvPicPr>
                <p:cNvPr id="739" name="Google Shape;739;p70"/>
                <p:cNvPicPr preferRelativeResize="0"/>
                <p:nvPr/>
              </p:nvPicPr>
              <p:blipFill rotWithShape="1">
                <a:blip r:embed="rId5">
                  <a:alphaModFix/>
                </a:blip>
                <a:srcRect b="0" l="0" r="0" t="0"/>
                <a:stretch/>
              </p:blipFill>
              <p:spPr>
                <a:xfrm>
                  <a:off x="4194891" y="3962161"/>
                  <a:ext cx="1501025" cy="635602"/>
                </a:xfrm>
                <a:prstGeom prst="rect">
                  <a:avLst/>
                </a:prstGeom>
                <a:noFill/>
                <a:ln cap="flat" cmpd="sng" w="19050">
                  <a:solidFill>
                    <a:schemeClr val="lt2"/>
                  </a:solidFill>
                  <a:prstDash val="solid"/>
                  <a:round/>
                  <a:headEnd len="sm" w="sm" type="none"/>
                  <a:tailEnd len="sm" w="sm" type="none"/>
                </a:ln>
              </p:spPr>
            </p:pic>
            <p:sp>
              <p:nvSpPr>
                <p:cNvPr id="749" name="Google Shape;749;p70"/>
                <p:cNvSpPr txBox="1"/>
                <p:nvPr/>
              </p:nvSpPr>
              <p:spPr>
                <a:xfrm>
                  <a:off x="5023097" y="4340418"/>
                  <a:ext cx="6729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MUnit</a:t>
                  </a:r>
                  <a:endParaRPr sz="1050">
                    <a:solidFill>
                      <a:srgbClr val="000000"/>
                    </a:solidFill>
                    <a:latin typeface="Arial"/>
                    <a:ea typeface="Arial"/>
                    <a:cs typeface="Arial"/>
                    <a:sym typeface="Arial"/>
                  </a:endParaRPr>
                </a:p>
              </p:txBody>
            </p:sp>
          </p:grpSp>
          <p:sp>
            <p:nvSpPr>
              <p:cNvPr id="750" name="Google Shape;750;p70"/>
              <p:cNvSpPr txBox="1"/>
              <p:nvPr/>
            </p:nvSpPr>
            <p:spPr>
              <a:xfrm>
                <a:off x="3631529" y="4499475"/>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Tester</a:t>
                </a:r>
                <a:endParaRPr/>
              </a:p>
            </p:txBody>
          </p:sp>
        </p:grpSp>
      </p:grpSp>
      <p:grpSp>
        <p:nvGrpSpPr>
          <p:cNvPr id="751" name="Google Shape;751;p70"/>
          <p:cNvGrpSpPr/>
          <p:nvPr/>
        </p:nvGrpSpPr>
        <p:grpSpPr>
          <a:xfrm>
            <a:off x="765137" y="2798600"/>
            <a:ext cx="4297799" cy="2598200"/>
            <a:chOff x="477921" y="3331992"/>
            <a:chExt cx="3321842" cy="2598200"/>
          </a:xfrm>
        </p:grpSpPr>
        <p:grpSp>
          <p:nvGrpSpPr>
            <p:cNvPr id="752" name="Google Shape;752;p70"/>
            <p:cNvGrpSpPr/>
            <p:nvPr/>
          </p:nvGrpSpPr>
          <p:grpSpPr>
            <a:xfrm>
              <a:off x="482348" y="3854592"/>
              <a:ext cx="3317416" cy="2075600"/>
              <a:chOff x="373672" y="2767024"/>
              <a:chExt cx="4422042" cy="2766729"/>
            </a:xfrm>
          </p:grpSpPr>
          <p:cxnSp>
            <p:nvCxnSpPr>
              <p:cNvPr id="753" name="Google Shape;753;p70"/>
              <p:cNvCxnSpPr>
                <a:stCxn id="754" idx="3"/>
              </p:cNvCxnSpPr>
              <p:nvPr/>
            </p:nvCxnSpPr>
            <p:spPr>
              <a:xfrm>
                <a:off x="2595883" y="3233179"/>
                <a:ext cx="774300" cy="774300"/>
              </a:xfrm>
              <a:prstGeom prst="straightConnector1">
                <a:avLst/>
              </a:prstGeom>
              <a:noFill/>
              <a:ln cap="flat" cmpd="sng" w="25400">
                <a:solidFill>
                  <a:schemeClr val="lt2"/>
                </a:solidFill>
                <a:prstDash val="solid"/>
                <a:miter lim="800000"/>
                <a:headEnd len="sm" w="sm" type="none"/>
                <a:tailEnd len="sm" w="sm" type="none"/>
              </a:ln>
            </p:spPr>
          </p:cxnSp>
          <p:grpSp>
            <p:nvGrpSpPr>
              <p:cNvPr id="755" name="Google Shape;755;p70"/>
              <p:cNvGrpSpPr/>
              <p:nvPr/>
            </p:nvGrpSpPr>
            <p:grpSpPr>
              <a:xfrm>
                <a:off x="373672" y="2767024"/>
                <a:ext cx="4422042" cy="2766729"/>
                <a:chOff x="373672" y="2767024"/>
                <a:chExt cx="4422042" cy="2766729"/>
              </a:xfrm>
            </p:grpSpPr>
            <p:grpSp>
              <p:nvGrpSpPr>
                <p:cNvPr id="756" name="Google Shape;756;p70"/>
                <p:cNvGrpSpPr/>
                <p:nvPr/>
              </p:nvGrpSpPr>
              <p:grpSpPr>
                <a:xfrm>
                  <a:off x="2207464" y="2959258"/>
                  <a:ext cx="2588250" cy="2574495"/>
                  <a:chOff x="2207464" y="2959258"/>
                  <a:chExt cx="2588250" cy="2574495"/>
                </a:xfrm>
              </p:grpSpPr>
              <p:sp>
                <p:nvSpPr>
                  <p:cNvPr id="757" name="Google Shape;757;p70"/>
                  <p:cNvSpPr/>
                  <p:nvPr/>
                </p:nvSpPr>
                <p:spPr>
                  <a:xfrm rot="-2441432">
                    <a:off x="2553988" y="3363625"/>
                    <a:ext cx="1895201" cy="1765762"/>
                  </a:xfrm>
                  <a:custGeom>
                    <a:rect b="b" l="l" r="r" t="t"/>
                    <a:pathLst>
                      <a:path extrusionOk="0" h="2028598" w="2177304">
                        <a:moveTo>
                          <a:pt x="1964817" y="0"/>
                        </a:moveTo>
                        <a:lnTo>
                          <a:pt x="2177304" y="375499"/>
                        </a:lnTo>
                        <a:lnTo>
                          <a:pt x="1986851" y="734586"/>
                        </a:lnTo>
                        <a:lnTo>
                          <a:pt x="1930422" y="743206"/>
                        </a:lnTo>
                        <a:lnTo>
                          <a:pt x="1922990" y="745102"/>
                        </a:lnTo>
                        <a:lnTo>
                          <a:pt x="1922990" y="745099"/>
                        </a:lnTo>
                        <a:lnTo>
                          <a:pt x="1787866" y="779552"/>
                        </a:lnTo>
                        <a:cubicBezTo>
                          <a:pt x="1646495" y="823125"/>
                          <a:pt x="1509209" y="888463"/>
                          <a:pt x="1380737" y="976453"/>
                        </a:cubicBezTo>
                        <a:cubicBezTo>
                          <a:pt x="1038144" y="1211093"/>
                          <a:pt x="823091" y="1562383"/>
                          <a:pt x="752346" y="1940661"/>
                        </a:cubicBezTo>
                        <a:lnTo>
                          <a:pt x="740946" y="2023240"/>
                        </a:lnTo>
                        <a:lnTo>
                          <a:pt x="375481" y="1827741"/>
                        </a:lnTo>
                        <a:lnTo>
                          <a:pt x="0" y="2028598"/>
                        </a:lnTo>
                        <a:lnTo>
                          <a:pt x="455" y="2017644"/>
                        </a:lnTo>
                        <a:cubicBezTo>
                          <a:pt x="57894" y="1377201"/>
                          <a:pt x="390301" y="766396"/>
                          <a:pt x="962245" y="374675"/>
                        </a:cubicBezTo>
                        <a:cubicBezTo>
                          <a:pt x="1216441" y="200576"/>
                          <a:pt x="1493890" y="86235"/>
                          <a:pt x="1777956" y="28543"/>
                        </a:cubicBezTo>
                        <a:lnTo>
                          <a:pt x="1912929" y="7925"/>
                        </a:lnTo>
                        <a:lnTo>
                          <a:pt x="1912928" y="7926"/>
                        </a:lnTo>
                        <a:lnTo>
                          <a:pt x="1964817" y="0"/>
                        </a:ln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58" name="Google Shape;758;p70"/>
                  <p:cNvSpPr/>
                  <p:nvPr/>
                </p:nvSpPr>
                <p:spPr>
                  <a:xfrm rot="-5127023">
                    <a:off x="2718492" y="4135981"/>
                    <a:ext cx="1403025" cy="192342"/>
                  </a:xfrm>
                  <a:prstGeom prst="rect">
                    <a:avLst/>
                  </a:prstGeom>
                </p:spPr>
                <p:txBody>
                  <a:bodyPr>
                    <a:prstTxWarp prst="textPlain"/>
                  </a:bodyPr>
                  <a:lstStyle/>
                  <a:p>
                    <a:pPr lvl="0" algn="ctr"/>
                    <a:r>
                      <a:rPr b="0" i="0">
                        <a:ln>
                          <a:noFill/>
                        </a:ln>
                        <a:solidFill>
                          <a:srgbClr val="FFFFFF"/>
                        </a:solidFill>
                        <a:latin typeface="Open Sans"/>
                      </a:rPr>
                      <a:t>OPERATE</a:t>
                    </a:r>
                  </a:p>
                </p:txBody>
              </p:sp>
            </p:grpSp>
            <p:grpSp>
              <p:nvGrpSpPr>
                <p:cNvPr id="759" name="Google Shape;759;p70"/>
                <p:cNvGrpSpPr/>
                <p:nvPr/>
              </p:nvGrpSpPr>
              <p:grpSpPr>
                <a:xfrm>
                  <a:off x="373672" y="2767024"/>
                  <a:ext cx="2222211" cy="932389"/>
                  <a:chOff x="373672" y="2767024"/>
                  <a:chExt cx="2222211" cy="932389"/>
                </a:xfrm>
              </p:grpSpPr>
              <p:pic>
                <p:nvPicPr>
                  <p:cNvPr id="754" name="Google Shape;754;p70"/>
                  <p:cNvPicPr preferRelativeResize="0"/>
                  <p:nvPr/>
                </p:nvPicPr>
                <p:blipFill rotWithShape="1">
                  <a:blip r:embed="rId6">
                    <a:alphaModFix/>
                  </a:blip>
                  <a:srcRect b="0" l="0" r="0" t="0"/>
                  <a:stretch/>
                </p:blipFill>
                <p:spPr>
                  <a:xfrm>
                    <a:off x="396779" y="2767024"/>
                    <a:ext cx="2199104" cy="932310"/>
                  </a:xfrm>
                  <a:prstGeom prst="rect">
                    <a:avLst/>
                  </a:prstGeom>
                  <a:noFill/>
                  <a:ln cap="flat" cmpd="sng" w="19050">
                    <a:solidFill>
                      <a:schemeClr val="lt2"/>
                    </a:solidFill>
                    <a:prstDash val="solid"/>
                    <a:round/>
                    <a:headEnd len="sm" w="sm" type="none"/>
                    <a:tailEnd len="sm" w="sm" type="none"/>
                  </a:ln>
                </p:spPr>
              </p:pic>
              <p:sp>
                <p:nvSpPr>
                  <p:cNvPr id="760" name="Google Shape;760;p70"/>
                  <p:cNvSpPr txBox="1"/>
                  <p:nvPr/>
                </p:nvSpPr>
                <p:spPr>
                  <a:xfrm>
                    <a:off x="373672" y="3442013"/>
                    <a:ext cx="13152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API Manager</a:t>
                    </a:r>
                    <a:endParaRPr sz="900">
                      <a:solidFill>
                        <a:srgbClr val="FFFFFF"/>
                      </a:solidFill>
                      <a:latin typeface="Verdana"/>
                      <a:ea typeface="Verdana"/>
                      <a:cs typeface="Verdana"/>
                      <a:sym typeface="Verdana"/>
                    </a:endParaRPr>
                  </a:p>
                </p:txBody>
              </p:sp>
            </p:grpSp>
          </p:grpSp>
        </p:grpSp>
        <p:sp>
          <p:nvSpPr>
            <p:cNvPr id="761" name="Google Shape;761;p70"/>
            <p:cNvSpPr txBox="1"/>
            <p:nvPr/>
          </p:nvSpPr>
          <p:spPr>
            <a:xfrm>
              <a:off x="1358134" y="3565347"/>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Operations</a:t>
              </a:r>
              <a:endParaRPr/>
            </a:p>
          </p:txBody>
        </p:sp>
        <p:sp>
          <p:nvSpPr>
            <p:cNvPr id="762" name="Google Shape;762;p70"/>
            <p:cNvSpPr txBox="1"/>
            <p:nvPr/>
          </p:nvSpPr>
          <p:spPr>
            <a:xfrm>
              <a:off x="477921" y="3557879"/>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sp>
          <p:nvSpPr>
            <p:cNvPr id="763" name="Google Shape;763;p70"/>
            <p:cNvSpPr txBox="1"/>
            <p:nvPr/>
          </p:nvSpPr>
          <p:spPr>
            <a:xfrm>
              <a:off x="1036979" y="3331992"/>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DevOps</a:t>
              </a:r>
              <a:endParaRPr/>
            </a:p>
          </p:txBody>
        </p:sp>
      </p:grpSp>
      <p:grpSp>
        <p:nvGrpSpPr>
          <p:cNvPr id="764" name="Google Shape;764;p70"/>
          <p:cNvGrpSpPr/>
          <p:nvPr/>
        </p:nvGrpSpPr>
        <p:grpSpPr>
          <a:xfrm>
            <a:off x="5676982" y="1163100"/>
            <a:ext cx="3116499" cy="3794975"/>
            <a:chOff x="4261998" y="1696500"/>
            <a:chExt cx="2339714" cy="3794975"/>
          </a:xfrm>
        </p:grpSpPr>
        <p:grpSp>
          <p:nvGrpSpPr>
            <p:cNvPr id="765" name="Google Shape;765;p70"/>
            <p:cNvGrpSpPr/>
            <p:nvPr/>
          </p:nvGrpSpPr>
          <p:grpSpPr>
            <a:xfrm>
              <a:off x="4261998" y="1995438"/>
              <a:ext cx="2339714" cy="3496036"/>
              <a:chOff x="5411864" y="288812"/>
              <a:chExt cx="3118787" cy="4660139"/>
            </a:xfrm>
          </p:grpSpPr>
          <p:cxnSp>
            <p:nvCxnSpPr>
              <p:cNvPr id="766" name="Google Shape;766;p70"/>
              <p:cNvCxnSpPr>
                <a:endCxn id="767" idx="2"/>
              </p:cNvCxnSpPr>
              <p:nvPr/>
            </p:nvCxnSpPr>
            <p:spPr>
              <a:xfrm flipH="1" rot="10800000">
                <a:off x="7014023" y="1210134"/>
                <a:ext cx="699900" cy="761400"/>
              </a:xfrm>
              <a:prstGeom prst="straightConnector1">
                <a:avLst/>
              </a:prstGeom>
              <a:noFill/>
              <a:ln cap="flat" cmpd="sng" w="25400">
                <a:solidFill>
                  <a:schemeClr val="lt2"/>
                </a:solidFill>
                <a:prstDash val="solid"/>
                <a:miter lim="800000"/>
                <a:headEnd len="sm" w="sm" type="none"/>
                <a:tailEnd len="sm" w="sm" type="none"/>
              </a:ln>
            </p:spPr>
          </p:cxnSp>
          <p:grpSp>
            <p:nvGrpSpPr>
              <p:cNvPr id="768" name="Google Shape;768;p70"/>
              <p:cNvGrpSpPr/>
              <p:nvPr/>
            </p:nvGrpSpPr>
            <p:grpSpPr>
              <a:xfrm>
                <a:off x="5411864" y="1414179"/>
                <a:ext cx="2385508" cy="3534772"/>
                <a:chOff x="7381663" y="787626"/>
                <a:chExt cx="2739759" cy="4059690"/>
              </a:xfrm>
            </p:grpSpPr>
            <p:sp>
              <p:nvSpPr>
                <p:cNvPr id="769" name="Google Shape;769;p70"/>
                <p:cNvSpPr/>
                <p:nvPr/>
              </p:nvSpPr>
              <p:spPr>
                <a:xfrm rot="1100666">
                  <a:off x="7926725" y="952442"/>
                  <a:ext cx="1649634" cy="3730058"/>
                </a:xfrm>
                <a:custGeom>
                  <a:rect b="b" l="l" r="r" t="t"/>
                  <a:pathLst>
                    <a:path extrusionOk="0" h="3726845" w="1648213">
                      <a:moveTo>
                        <a:pt x="1231619" y="0"/>
                      </a:moveTo>
                      <a:lnTo>
                        <a:pt x="1157846" y="441441"/>
                      </a:lnTo>
                      <a:lnTo>
                        <a:pt x="1421275" y="678987"/>
                      </a:lnTo>
                      <a:lnTo>
                        <a:pt x="1418582" y="679567"/>
                      </a:lnTo>
                      <a:cubicBezTo>
                        <a:pt x="992574" y="794104"/>
                        <a:pt x="691312" y="1195547"/>
                        <a:pt x="719164" y="1653024"/>
                      </a:cubicBezTo>
                      <a:cubicBezTo>
                        <a:pt x="731100" y="1849085"/>
                        <a:pt x="801792" y="2027599"/>
                        <a:pt x="913066" y="2172474"/>
                      </a:cubicBezTo>
                      <a:lnTo>
                        <a:pt x="926059" y="2186402"/>
                      </a:lnTo>
                      <a:lnTo>
                        <a:pt x="1003846" y="2250562"/>
                      </a:lnTo>
                      <a:lnTo>
                        <a:pt x="1131879" y="2378510"/>
                      </a:lnTo>
                      <a:lnTo>
                        <a:pt x="1144428" y="2392306"/>
                      </a:lnTo>
                      <a:lnTo>
                        <a:pt x="1260207" y="2532411"/>
                      </a:lnTo>
                      <a:cubicBezTo>
                        <a:pt x="1413471" y="2736934"/>
                        <a:pt x="1529597" y="2973017"/>
                        <a:pt x="1597466" y="3230562"/>
                      </a:cubicBezTo>
                      <a:lnTo>
                        <a:pt x="1606972" y="3275497"/>
                      </a:lnTo>
                      <a:lnTo>
                        <a:pt x="1605880" y="3275393"/>
                      </a:lnTo>
                      <a:lnTo>
                        <a:pt x="1640076" y="3434077"/>
                      </a:lnTo>
                      <a:lnTo>
                        <a:pt x="1641428" y="3446185"/>
                      </a:lnTo>
                      <a:lnTo>
                        <a:pt x="1641427" y="3446185"/>
                      </a:lnTo>
                      <a:lnTo>
                        <a:pt x="1648213" y="3506916"/>
                      </a:lnTo>
                      <a:lnTo>
                        <a:pt x="1299060" y="3726845"/>
                      </a:lnTo>
                      <a:lnTo>
                        <a:pt x="926668" y="3551305"/>
                      </a:lnTo>
                      <a:lnTo>
                        <a:pt x="915923" y="3490356"/>
                      </a:lnTo>
                      <a:lnTo>
                        <a:pt x="915924" y="3490356"/>
                      </a:lnTo>
                      <a:lnTo>
                        <a:pt x="912735" y="3472271"/>
                      </a:lnTo>
                      <a:cubicBezTo>
                        <a:pt x="864957" y="3250759"/>
                        <a:pt x="768832" y="3048486"/>
                        <a:pt x="636516" y="2876211"/>
                      </a:cubicBezTo>
                      <a:lnTo>
                        <a:pt x="574543" y="2803065"/>
                      </a:lnTo>
                      <a:lnTo>
                        <a:pt x="551483" y="2777692"/>
                      </a:lnTo>
                      <a:lnTo>
                        <a:pt x="545326" y="2769458"/>
                      </a:lnTo>
                      <a:lnTo>
                        <a:pt x="443082" y="2678068"/>
                      </a:lnTo>
                      <a:lnTo>
                        <a:pt x="382514" y="2609299"/>
                      </a:lnTo>
                      <a:lnTo>
                        <a:pt x="367032" y="2587908"/>
                      </a:lnTo>
                      <a:lnTo>
                        <a:pt x="327926" y="2543508"/>
                      </a:lnTo>
                      <a:lnTo>
                        <a:pt x="254839" y="2442519"/>
                      </a:lnTo>
                      <a:cubicBezTo>
                        <a:pt x="89326" y="2189087"/>
                        <a:pt x="-4886" y="1885214"/>
                        <a:pt x="195" y="1559779"/>
                      </a:cubicBezTo>
                      <a:lnTo>
                        <a:pt x="3543" y="1509180"/>
                      </a:lnTo>
                      <a:lnTo>
                        <a:pt x="3891" y="1509314"/>
                      </a:lnTo>
                      <a:lnTo>
                        <a:pt x="11993" y="1406598"/>
                      </a:lnTo>
                      <a:cubicBezTo>
                        <a:pt x="85855" y="778885"/>
                        <a:pt x="513192" y="250302"/>
                        <a:pt x="1099678" y="40367"/>
                      </a:cubicBez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70" name="Google Shape;770;p70"/>
                <p:cNvSpPr/>
                <p:nvPr/>
              </p:nvSpPr>
              <p:spPr>
                <a:xfrm rot="-2354618">
                  <a:off x="8348009" y="1721696"/>
                  <a:ext cx="863443" cy="301318"/>
                </a:xfrm>
                <a:prstGeom prst="rect">
                  <a:avLst/>
                </a:prstGeom>
              </p:spPr>
              <p:txBody>
                <a:bodyPr>
                  <a:prstTxWarp prst="textPlain"/>
                </a:bodyPr>
                <a:lstStyle/>
                <a:p>
                  <a:pPr lvl="0" algn="ctr"/>
                  <a:r>
                    <a:rPr b="0" i="0">
                      <a:ln>
                        <a:noFill/>
                      </a:ln>
                      <a:solidFill>
                        <a:srgbClr val="FFFFFF"/>
                      </a:solidFill>
                      <a:latin typeface="Open Sans"/>
                    </a:rPr>
                    <a:t>VALIDATE</a:t>
                  </a:r>
                </a:p>
              </p:txBody>
            </p:sp>
          </p:grpSp>
          <p:grpSp>
            <p:nvGrpSpPr>
              <p:cNvPr id="771" name="Google Shape;771;p70"/>
              <p:cNvGrpSpPr/>
              <p:nvPr/>
            </p:nvGrpSpPr>
            <p:grpSpPr>
              <a:xfrm>
                <a:off x="6897196" y="288812"/>
                <a:ext cx="1633455" cy="921377"/>
                <a:chOff x="4653416" y="1166471"/>
                <a:chExt cx="1633455" cy="921377"/>
              </a:xfrm>
            </p:grpSpPr>
            <p:pic>
              <p:nvPicPr>
                <p:cNvPr id="767" name="Google Shape;767;p70"/>
                <p:cNvPicPr preferRelativeResize="0"/>
                <p:nvPr/>
              </p:nvPicPr>
              <p:blipFill rotWithShape="1">
                <a:blip r:embed="rId7">
                  <a:alphaModFix/>
                </a:blip>
                <a:srcRect b="0" l="0" r="0" t="0"/>
                <a:stretch/>
              </p:blipFill>
              <p:spPr>
                <a:xfrm>
                  <a:off x="4653416" y="1166471"/>
                  <a:ext cx="1633455" cy="921322"/>
                </a:xfrm>
                <a:prstGeom prst="rect">
                  <a:avLst/>
                </a:prstGeom>
                <a:noFill/>
                <a:ln cap="flat" cmpd="sng" w="19050">
                  <a:solidFill>
                    <a:schemeClr val="lt2"/>
                  </a:solidFill>
                  <a:prstDash val="solid"/>
                  <a:round/>
                  <a:headEnd len="sm" w="sm" type="none"/>
                  <a:tailEnd len="sm" w="sm" type="none"/>
                </a:ln>
              </p:spPr>
            </p:pic>
            <p:sp>
              <p:nvSpPr>
                <p:cNvPr id="772" name="Google Shape;772;p70"/>
                <p:cNvSpPr txBox="1"/>
                <p:nvPr/>
              </p:nvSpPr>
              <p:spPr>
                <a:xfrm>
                  <a:off x="5120693" y="1830448"/>
                  <a:ext cx="11661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API Console</a:t>
                  </a:r>
                  <a:endParaRPr sz="900">
                    <a:solidFill>
                      <a:srgbClr val="FFFFFF"/>
                    </a:solidFill>
                    <a:latin typeface="Verdana"/>
                    <a:ea typeface="Verdana"/>
                    <a:cs typeface="Verdana"/>
                    <a:sym typeface="Verdana"/>
                  </a:endParaRPr>
                </a:p>
              </p:txBody>
            </p:sp>
          </p:grpSp>
        </p:grpSp>
        <p:sp>
          <p:nvSpPr>
            <p:cNvPr id="773" name="Google Shape;773;p70"/>
            <p:cNvSpPr txBox="1"/>
            <p:nvPr/>
          </p:nvSpPr>
          <p:spPr>
            <a:xfrm>
              <a:off x="5628537" y="1696500"/>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grpSp>
        <p:nvGrpSpPr>
          <p:cNvPr id="774" name="Google Shape;774;p70"/>
          <p:cNvGrpSpPr/>
          <p:nvPr/>
        </p:nvGrpSpPr>
        <p:grpSpPr>
          <a:xfrm>
            <a:off x="976705" y="1083486"/>
            <a:ext cx="5448992" cy="3104590"/>
            <a:chOff x="733262" y="1616886"/>
            <a:chExt cx="4090835" cy="3104590"/>
          </a:xfrm>
        </p:grpSpPr>
        <p:grpSp>
          <p:nvGrpSpPr>
            <p:cNvPr id="775" name="Google Shape;775;p70"/>
            <p:cNvGrpSpPr/>
            <p:nvPr/>
          </p:nvGrpSpPr>
          <p:grpSpPr>
            <a:xfrm>
              <a:off x="733262" y="1660066"/>
              <a:ext cx="4090835" cy="3061410"/>
              <a:chOff x="733262" y="1660066"/>
              <a:chExt cx="4090835" cy="3061410"/>
            </a:xfrm>
          </p:grpSpPr>
          <p:grpSp>
            <p:nvGrpSpPr>
              <p:cNvPr id="776" name="Google Shape;776;p70"/>
              <p:cNvGrpSpPr/>
              <p:nvPr/>
            </p:nvGrpSpPr>
            <p:grpSpPr>
              <a:xfrm>
                <a:off x="733262" y="1901169"/>
                <a:ext cx="4090835" cy="2820307"/>
                <a:chOff x="708135" y="163153"/>
                <a:chExt cx="5452992" cy="3759407"/>
              </a:xfrm>
            </p:grpSpPr>
            <p:cxnSp>
              <p:nvCxnSpPr>
                <p:cNvPr id="777" name="Google Shape;777;p70"/>
                <p:cNvCxnSpPr/>
                <p:nvPr/>
              </p:nvCxnSpPr>
              <p:spPr>
                <a:xfrm>
                  <a:off x="3027362" y="1078415"/>
                  <a:ext cx="896700" cy="1761900"/>
                </a:xfrm>
                <a:prstGeom prst="straightConnector1">
                  <a:avLst/>
                </a:prstGeom>
                <a:noFill/>
                <a:ln cap="flat" cmpd="sng" w="25400">
                  <a:solidFill>
                    <a:schemeClr val="lt2"/>
                  </a:solidFill>
                  <a:prstDash val="solid"/>
                  <a:miter lim="800000"/>
                  <a:headEnd len="sm" w="sm" type="none"/>
                  <a:tailEnd len="sm" w="sm" type="none"/>
                </a:ln>
              </p:spPr>
            </p:cxnSp>
            <p:cxnSp>
              <p:nvCxnSpPr>
                <p:cNvPr id="778" name="Google Shape;778;p70"/>
                <p:cNvCxnSpPr>
                  <a:stCxn id="779" idx="2"/>
                </p:cNvCxnSpPr>
                <p:nvPr/>
              </p:nvCxnSpPr>
              <p:spPr>
                <a:xfrm flipH="1">
                  <a:off x="4684439" y="1470329"/>
                  <a:ext cx="280200" cy="1176900"/>
                </a:xfrm>
                <a:prstGeom prst="straightConnector1">
                  <a:avLst/>
                </a:prstGeom>
                <a:noFill/>
                <a:ln cap="flat" cmpd="sng" w="25400">
                  <a:solidFill>
                    <a:schemeClr val="lt2"/>
                  </a:solidFill>
                  <a:prstDash val="solid"/>
                  <a:miter lim="800000"/>
                  <a:headEnd len="sm" w="sm" type="none"/>
                  <a:tailEnd len="sm" w="sm" type="none"/>
                </a:ln>
              </p:spPr>
            </p:cxnSp>
            <p:grpSp>
              <p:nvGrpSpPr>
                <p:cNvPr id="780" name="Google Shape;780;p70"/>
                <p:cNvGrpSpPr/>
                <p:nvPr/>
              </p:nvGrpSpPr>
              <p:grpSpPr>
                <a:xfrm>
                  <a:off x="708135" y="163153"/>
                  <a:ext cx="5452992" cy="1438049"/>
                  <a:chOff x="708135" y="163153"/>
                  <a:chExt cx="5452992" cy="1438049"/>
                </a:xfrm>
              </p:grpSpPr>
              <p:cxnSp>
                <p:nvCxnSpPr>
                  <p:cNvPr id="781" name="Google Shape;781;p70"/>
                  <p:cNvCxnSpPr/>
                  <p:nvPr/>
                </p:nvCxnSpPr>
                <p:spPr>
                  <a:xfrm>
                    <a:off x="3111591" y="881508"/>
                    <a:ext cx="737100" cy="0"/>
                  </a:xfrm>
                  <a:prstGeom prst="straightConnector1">
                    <a:avLst/>
                  </a:prstGeom>
                  <a:noFill/>
                  <a:ln cap="flat" cmpd="sng" w="25400">
                    <a:solidFill>
                      <a:schemeClr val="lt2"/>
                    </a:solidFill>
                    <a:prstDash val="solid"/>
                    <a:miter lim="800000"/>
                    <a:headEnd len="sm" w="sm" type="none"/>
                    <a:tailEnd len="sm" w="sm" type="none"/>
                  </a:ln>
                </p:spPr>
              </p:cxnSp>
              <p:pic>
                <p:nvPicPr>
                  <p:cNvPr id="779" name="Google Shape;779;p70"/>
                  <p:cNvPicPr preferRelativeResize="0"/>
                  <p:nvPr/>
                </p:nvPicPr>
                <p:blipFill rotWithShape="1">
                  <a:blip r:embed="rId8">
                    <a:alphaModFix/>
                  </a:blip>
                  <a:srcRect b="0" l="0" r="0" t="0"/>
                  <a:stretch/>
                </p:blipFill>
                <p:spPr>
                  <a:xfrm>
                    <a:off x="3768152" y="244780"/>
                    <a:ext cx="2392975" cy="1225549"/>
                  </a:xfrm>
                  <a:prstGeom prst="rect">
                    <a:avLst/>
                  </a:prstGeom>
                  <a:noFill/>
                  <a:ln cap="flat" cmpd="sng" w="19050">
                    <a:solidFill>
                      <a:schemeClr val="lt2"/>
                    </a:solidFill>
                    <a:prstDash val="solid"/>
                    <a:round/>
                    <a:headEnd len="sm" w="sm" type="none"/>
                    <a:tailEnd len="sm" w="sm" type="none"/>
                  </a:ln>
                </p:spPr>
              </p:pic>
              <p:sp>
                <p:nvSpPr>
                  <p:cNvPr id="782" name="Google Shape;782;p70"/>
                  <p:cNvSpPr txBox="1"/>
                  <p:nvPr/>
                </p:nvSpPr>
                <p:spPr>
                  <a:xfrm>
                    <a:off x="4406629" y="1212986"/>
                    <a:ext cx="17544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Anypoint Exchange</a:t>
                    </a:r>
                    <a:endParaRPr sz="1050">
                      <a:solidFill>
                        <a:srgbClr val="000000"/>
                      </a:solidFill>
                      <a:latin typeface="Arial"/>
                      <a:ea typeface="Arial"/>
                      <a:cs typeface="Arial"/>
                      <a:sym typeface="Arial"/>
                    </a:endParaRPr>
                  </a:p>
                </p:txBody>
              </p:sp>
              <p:grpSp>
                <p:nvGrpSpPr>
                  <p:cNvPr id="783" name="Google Shape;783;p70"/>
                  <p:cNvGrpSpPr/>
                  <p:nvPr/>
                </p:nvGrpSpPr>
                <p:grpSpPr>
                  <a:xfrm>
                    <a:off x="708135" y="163153"/>
                    <a:ext cx="2512538" cy="1438049"/>
                    <a:chOff x="708135" y="163153"/>
                    <a:chExt cx="2512538" cy="1438049"/>
                  </a:xfrm>
                </p:grpSpPr>
                <p:pic>
                  <p:nvPicPr>
                    <p:cNvPr id="784" name="Google Shape;784;p70"/>
                    <p:cNvPicPr preferRelativeResize="0"/>
                    <p:nvPr/>
                  </p:nvPicPr>
                  <p:blipFill rotWithShape="1">
                    <a:blip r:embed="rId9">
                      <a:alphaModFix/>
                    </a:blip>
                    <a:srcRect b="0" l="0" r="0" t="0"/>
                    <a:stretch/>
                  </p:blipFill>
                  <p:spPr>
                    <a:xfrm>
                      <a:off x="708135" y="163153"/>
                      <a:ext cx="2512538" cy="1437993"/>
                    </a:xfrm>
                    <a:prstGeom prst="rect">
                      <a:avLst/>
                    </a:prstGeom>
                    <a:noFill/>
                    <a:ln cap="flat" cmpd="sng" w="19050">
                      <a:solidFill>
                        <a:schemeClr val="lt2"/>
                      </a:solidFill>
                      <a:prstDash val="solid"/>
                      <a:round/>
                      <a:headEnd len="sm" w="sm" type="none"/>
                      <a:tailEnd len="sm" w="sm" type="none"/>
                    </a:ln>
                  </p:spPr>
                </p:pic>
                <p:sp>
                  <p:nvSpPr>
                    <p:cNvPr id="785" name="Google Shape;785;p70"/>
                    <p:cNvSpPr txBox="1"/>
                    <p:nvPr/>
                  </p:nvSpPr>
                  <p:spPr>
                    <a:xfrm>
                      <a:off x="881508" y="1343802"/>
                      <a:ext cx="23391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Anypoint Exchange Portals</a:t>
                      </a:r>
                      <a:endParaRPr sz="900">
                        <a:solidFill>
                          <a:srgbClr val="FFFFFF"/>
                        </a:solidFill>
                        <a:latin typeface="Verdana"/>
                        <a:ea typeface="Verdana"/>
                        <a:cs typeface="Verdana"/>
                        <a:sym typeface="Verdana"/>
                      </a:endParaRPr>
                    </a:p>
                  </p:txBody>
                </p:sp>
              </p:grpSp>
            </p:grpSp>
            <p:grpSp>
              <p:nvGrpSpPr>
                <p:cNvPr id="786" name="Google Shape;786;p70"/>
                <p:cNvGrpSpPr/>
                <p:nvPr/>
              </p:nvGrpSpPr>
              <p:grpSpPr>
                <a:xfrm>
                  <a:off x="3413705" y="2068971"/>
                  <a:ext cx="2289854" cy="1853589"/>
                  <a:chOff x="2720683" y="1539653"/>
                  <a:chExt cx="2629900" cy="2128849"/>
                </a:xfrm>
              </p:grpSpPr>
              <p:sp>
                <p:nvSpPr>
                  <p:cNvPr id="787" name="Google Shape;787;p70"/>
                  <p:cNvSpPr/>
                  <p:nvPr/>
                </p:nvSpPr>
                <p:spPr>
                  <a:xfrm rot="6294226">
                    <a:off x="3239948" y="1455124"/>
                    <a:ext cx="1591370" cy="2297909"/>
                  </a:xfrm>
                  <a:custGeom>
                    <a:rect b="b" l="l" r="r" t="t"/>
                    <a:pathLst>
                      <a:path extrusionOk="0" h="2295199" w="1589494">
                        <a:moveTo>
                          <a:pt x="0" y="321131"/>
                        </a:moveTo>
                        <a:lnTo>
                          <a:pt x="2342" y="259335"/>
                        </a:lnTo>
                        <a:lnTo>
                          <a:pt x="2343" y="259335"/>
                        </a:lnTo>
                        <a:lnTo>
                          <a:pt x="4298" y="207749"/>
                        </a:lnTo>
                        <a:lnTo>
                          <a:pt x="383404" y="0"/>
                        </a:lnTo>
                        <a:lnTo>
                          <a:pt x="728906" y="189334"/>
                        </a:lnTo>
                        <a:lnTo>
                          <a:pt x="725371" y="259335"/>
                        </a:lnTo>
                        <a:lnTo>
                          <a:pt x="725371" y="259335"/>
                        </a:lnTo>
                        <a:lnTo>
                          <a:pt x="722514" y="315902"/>
                        </a:lnTo>
                        <a:cubicBezTo>
                          <a:pt x="722514" y="886859"/>
                          <a:pt x="1040725" y="1383495"/>
                          <a:pt x="1509474" y="1638135"/>
                        </a:cubicBezTo>
                        <a:lnTo>
                          <a:pt x="1589494" y="1676682"/>
                        </a:lnTo>
                        <a:lnTo>
                          <a:pt x="1229453" y="1865326"/>
                        </a:lnTo>
                        <a:lnTo>
                          <a:pt x="1192582" y="2295199"/>
                        </a:lnTo>
                        <a:lnTo>
                          <a:pt x="1167818" y="2283270"/>
                        </a:lnTo>
                        <a:cubicBezTo>
                          <a:pt x="472214" y="1905396"/>
                          <a:pt x="0" y="1168409"/>
                          <a:pt x="0" y="321131"/>
                        </a:cubicBez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88" name="Google Shape;788;p70"/>
                  <p:cNvSpPr/>
                  <p:nvPr/>
                </p:nvSpPr>
                <p:spPr>
                  <a:xfrm rot="-649056">
                    <a:off x="3407378" y="2309460"/>
                    <a:ext cx="1340170" cy="326157"/>
                  </a:xfrm>
                  <a:prstGeom prst="rect">
                    <a:avLst/>
                  </a:prstGeom>
                </p:spPr>
                <p:txBody>
                  <a:bodyPr>
                    <a:prstTxWarp prst="textPlain"/>
                  </a:bodyPr>
                  <a:lstStyle/>
                  <a:p>
                    <a:pPr lvl="0" algn="ctr"/>
                    <a:r>
                      <a:rPr b="0" i="0">
                        <a:ln>
                          <a:noFill/>
                        </a:ln>
                        <a:solidFill>
                          <a:srgbClr val="FFFFFF"/>
                        </a:solidFill>
                        <a:latin typeface="Open Sans"/>
                      </a:rPr>
                      <a:t>PUBLISH</a:t>
                    </a:r>
                  </a:p>
                </p:txBody>
              </p:sp>
            </p:grpSp>
          </p:grpSp>
          <p:sp>
            <p:nvSpPr>
              <p:cNvPr id="789" name="Google Shape;789;p70"/>
              <p:cNvSpPr txBox="1"/>
              <p:nvPr/>
            </p:nvSpPr>
            <p:spPr>
              <a:xfrm>
                <a:off x="3530259" y="1660066"/>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sp>
          <p:nvSpPr>
            <p:cNvPr id="790" name="Google Shape;790;p70"/>
            <p:cNvSpPr txBox="1"/>
            <p:nvPr/>
          </p:nvSpPr>
          <p:spPr>
            <a:xfrm>
              <a:off x="1144940" y="1616886"/>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grpSp>
        <p:nvGrpSpPr>
          <p:cNvPr id="791" name="Google Shape;791;p70"/>
          <p:cNvGrpSpPr/>
          <p:nvPr/>
        </p:nvGrpSpPr>
        <p:grpSpPr>
          <a:xfrm>
            <a:off x="7529437" y="2554141"/>
            <a:ext cx="4189472" cy="1580765"/>
            <a:chOff x="5652731" y="3087541"/>
            <a:chExt cx="3145249" cy="1580765"/>
          </a:xfrm>
        </p:grpSpPr>
        <p:grpSp>
          <p:nvGrpSpPr>
            <p:cNvPr id="792" name="Google Shape;792;p70"/>
            <p:cNvGrpSpPr/>
            <p:nvPr/>
          </p:nvGrpSpPr>
          <p:grpSpPr>
            <a:xfrm>
              <a:off x="5652731" y="3087541"/>
              <a:ext cx="3041812" cy="1580765"/>
              <a:chOff x="7265676" y="1744560"/>
              <a:chExt cx="4054668" cy="2107124"/>
            </a:xfrm>
          </p:grpSpPr>
          <p:cxnSp>
            <p:nvCxnSpPr>
              <p:cNvPr id="793" name="Google Shape;793;p70"/>
              <p:cNvCxnSpPr>
                <a:stCxn id="794" idx="1"/>
              </p:cNvCxnSpPr>
              <p:nvPr/>
            </p:nvCxnSpPr>
            <p:spPr>
              <a:xfrm flipH="1">
                <a:off x="8559661" y="2646910"/>
                <a:ext cx="798300" cy="242700"/>
              </a:xfrm>
              <a:prstGeom prst="straightConnector1">
                <a:avLst/>
              </a:prstGeom>
              <a:noFill/>
              <a:ln cap="flat" cmpd="sng" w="25400">
                <a:solidFill>
                  <a:schemeClr val="lt2"/>
                </a:solidFill>
                <a:prstDash val="solid"/>
                <a:miter lim="800000"/>
                <a:headEnd len="sm" w="sm" type="none"/>
                <a:tailEnd len="sm" w="sm" type="none"/>
              </a:ln>
            </p:spPr>
          </p:cxnSp>
          <p:grpSp>
            <p:nvGrpSpPr>
              <p:cNvPr id="795" name="Google Shape;795;p70"/>
              <p:cNvGrpSpPr/>
              <p:nvPr/>
            </p:nvGrpSpPr>
            <p:grpSpPr>
              <a:xfrm>
                <a:off x="7265676" y="1744560"/>
                <a:ext cx="1555557" cy="2107124"/>
                <a:chOff x="7144676" y="1167068"/>
                <a:chExt cx="1786559" cy="2420035"/>
              </a:xfrm>
            </p:grpSpPr>
            <p:sp>
              <p:nvSpPr>
                <p:cNvPr id="796" name="Google Shape;796;p70"/>
                <p:cNvSpPr/>
                <p:nvPr/>
              </p:nvSpPr>
              <p:spPr>
                <a:xfrm rot="-5451562">
                  <a:off x="6840933" y="1501661"/>
                  <a:ext cx="2394044" cy="1750849"/>
                </a:xfrm>
                <a:custGeom>
                  <a:rect b="b" l="l" r="r" t="t"/>
                  <a:pathLst>
                    <a:path extrusionOk="0" h="1750652" w="2393775">
                      <a:moveTo>
                        <a:pt x="2336465" y="541622"/>
                      </a:moveTo>
                      <a:cubicBezTo>
                        <a:pt x="2087754" y="1423425"/>
                        <a:pt x="1171290" y="1936647"/>
                        <a:pt x="289488" y="1687935"/>
                      </a:cubicBezTo>
                      <a:cubicBezTo>
                        <a:pt x="193040" y="1660733"/>
                        <a:pt x="101002" y="1625542"/>
                        <a:pt x="13889" y="1583281"/>
                      </a:cubicBezTo>
                      <a:lnTo>
                        <a:pt x="0" y="1575777"/>
                      </a:lnTo>
                      <a:lnTo>
                        <a:pt x="312782" y="1334544"/>
                      </a:lnTo>
                      <a:lnTo>
                        <a:pt x="275961" y="920832"/>
                      </a:lnTo>
                      <a:lnTo>
                        <a:pt x="340095" y="957564"/>
                      </a:lnTo>
                      <a:cubicBezTo>
                        <a:pt x="386714" y="979459"/>
                        <a:pt x="435741" y="997839"/>
                        <a:pt x="486941" y="1012280"/>
                      </a:cubicBezTo>
                      <a:cubicBezTo>
                        <a:pt x="991075" y="1154469"/>
                        <a:pt x="1515020" y="861057"/>
                        <a:pt x="1657209" y="356927"/>
                      </a:cubicBezTo>
                      <a:cubicBezTo>
                        <a:pt x="1666096" y="325417"/>
                        <a:pt x="1673282" y="293832"/>
                        <a:pt x="1678820" y="262267"/>
                      </a:cubicBezTo>
                      <a:lnTo>
                        <a:pt x="1679183" y="259336"/>
                      </a:lnTo>
                      <a:lnTo>
                        <a:pt x="1679184" y="259336"/>
                      </a:lnTo>
                      <a:lnTo>
                        <a:pt x="1690212" y="170465"/>
                      </a:lnTo>
                      <a:lnTo>
                        <a:pt x="2001282" y="0"/>
                      </a:lnTo>
                      <a:lnTo>
                        <a:pt x="2393775" y="215085"/>
                      </a:lnTo>
                      <a:lnTo>
                        <a:pt x="2393145" y="231316"/>
                      </a:lnTo>
                      <a:lnTo>
                        <a:pt x="2389400" y="259335"/>
                      </a:lnTo>
                      <a:lnTo>
                        <a:pt x="2389400" y="259335"/>
                      </a:lnTo>
                      <a:lnTo>
                        <a:pt x="2372415" y="386401"/>
                      </a:lnTo>
                      <a:cubicBezTo>
                        <a:pt x="2362995" y="438167"/>
                        <a:pt x="2351038" y="489953"/>
                        <a:pt x="2336465" y="541622"/>
                      </a:cubicBez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797" name="Google Shape;797;p70"/>
                <p:cNvSpPr/>
                <p:nvPr/>
              </p:nvSpPr>
              <p:spPr>
                <a:xfrm rot="3283895">
                  <a:off x="7526514" y="1865077"/>
                  <a:ext cx="1181993" cy="412485"/>
                </a:xfrm>
                <a:prstGeom prst="rect">
                  <a:avLst/>
                </a:prstGeom>
              </p:spPr>
              <p:txBody>
                <a:bodyPr>
                  <a:prstTxWarp prst="textPlain"/>
                </a:bodyPr>
                <a:lstStyle/>
                <a:p>
                  <a:pPr lvl="0" algn="ctr"/>
                  <a:r>
                    <a:rPr b="0" i="0">
                      <a:ln>
                        <a:noFill/>
                      </a:ln>
                      <a:solidFill>
                        <a:srgbClr val="FFFFFF"/>
                      </a:solidFill>
                      <a:latin typeface="Open Sans"/>
                    </a:rPr>
                    <a:t>PROTOTYPE</a:t>
                  </a:r>
                </a:p>
              </p:txBody>
            </p:sp>
          </p:grpSp>
          <p:grpSp>
            <p:nvGrpSpPr>
              <p:cNvPr id="798" name="Google Shape;798;p70"/>
              <p:cNvGrpSpPr/>
              <p:nvPr/>
            </p:nvGrpSpPr>
            <p:grpSpPr>
              <a:xfrm>
                <a:off x="9357961" y="2283969"/>
                <a:ext cx="1962383" cy="725973"/>
                <a:chOff x="9357961" y="2283969"/>
                <a:chExt cx="1962383" cy="725973"/>
              </a:xfrm>
            </p:grpSpPr>
            <p:pic>
              <p:nvPicPr>
                <p:cNvPr id="794" name="Google Shape;794;p70"/>
                <p:cNvPicPr preferRelativeResize="0"/>
                <p:nvPr/>
              </p:nvPicPr>
              <p:blipFill rotWithShape="1">
                <a:blip r:embed="rId10">
                  <a:alphaModFix/>
                </a:blip>
                <a:srcRect b="0" l="0" r="0" t="0"/>
                <a:stretch/>
              </p:blipFill>
              <p:spPr>
                <a:xfrm>
                  <a:off x="9357961" y="2283969"/>
                  <a:ext cx="1962383" cy="725882"/>
                </a:xfrm>
                <a:prstGeom prst="rect">
                  <a:avLst/>
                </a:prstGeom>
                <a:noFill/>
                <a:ln cap="flat" cmpd="sng" w="19050">
                  <a:solidFill>
                    <a:schemeClr val="lt2"/>
                  </a:solidFill>
                  <a:prstDash val="solid"/>
                  <a:round/>
                  <a:headEnd len="sm" w="sm" type="none"/>
                  <a:tailEnd len="sm" w="sm" type="none"/>
                </a:ln>
              </p:spPr>
            </p:pic>
            <p:sp>
              <p:nvSpPr>
                <p:cNvPr id="799" name="Google Shape;799;p70"/>
                <p:cNvSpPr txBox="1"/>
                <p:nvPr/>
              </p:nvSpPr>
              <p:spPr>
                <a:xfrm>
                  <a:off x="9357961" y="2752542"/>
                  <a:ext cx="15615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Mocking Service</a:t>
                  </a:r>
                  <a:endParaRPr sz="900">
                    <a:solidFill>
                      <a:srgbClr val="FFFFFF"/>
                    </a:solidFill>
                    <a:latin typeface="Verdana"/>
                    <a:ea typeface="Verdana"/>
                    <a:cs typeface="Verdana"/>
                    <a:sym typeface="Verdana"/>
                  </a:endParaRPr>
                </a:p>
              </p:txBody>
            </p:sp>
          </p:grpSp>
        </p:grpSp>
        <p:sp>
          <p:nvSpPr>
            <p:cNvPr id="800" name="Google Shape;800;p70"/>
            <p:cNvSpPr txBox="1"/>
            <p:nvPr/>
          </p:nvSpPr>
          <p:spPr>
            <a:xfrm>
              <a:off x="7917780" y="3237808"/>
              <a:ext cx="880200" cy="26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chemeClr val="accent6"/>
                  </a:solidFill>
                  <a:latin typeface="Salesforce Sans"/>
                  <a:ea typeface="Salesforce Sans"/>
                  <a:cs typeface="Salesforce Sans"/>
                  <a:sym typeface="Salesforce Sans"/>
                </a:rPr>
                <a:t>Developer</a:t>
              </a:r>
              <a:endParaRPr/>
            </a:p>
          </p:txBody>
        </p:sp>
      </p:grpSp>
      <p:grpSp>
        <p:nvGrpSpPr>
          <p:cNvPr id="801" name="Google Shape;801;p70"/>
          <p:cNvGrpSpPr/>
          <p:nvPr/>
        </p:nvGrpSpPr>
        <p:grpSpPr>
          <a:xfrm>
            <a:off x="5357529" y="2219731"/>
            <a:ext cx="2632594" cy="2532679"/>
            <a:chOff x="5092002" y="1298799"/>
            <a:chExt cx="2634438" cy="3376005"/>
          </a:xfrm>
        </p:grpSpPr>
        <p:cxnSp>
          <p:nvCxnSpPr>
            <p:cNvPr id="802" name="Google Shape;802;p70"/>
            <p:cNvCxnSpPr/>
            <p:nvPr/>
          </p:nvCxnSpPr>
          <p:spPr>
            <a:xfrm>
              <a:off x="5416326" y="1298799"/>
              <a:ext cx="358200" cy="1452300"/>
            </a:xfrm>
            <a:prstGeom prst="straightConnector1">
              <a:avLst/>
            </a:prstGeom>
            <a:noFill/>
            <a:ln cap="flat" cmpd="sng" w="25400">
              <a:solidFill>
                <a:schemeClr val="lt2"/>
              </a:solidFill>
              <a:prstDash val="solid"/>
              <a:miter lim="800000"/>
              <a:headEnd len="sm" w="sm" type="none"/>
              <a:tailEnd len="sm" w="sm" type="none"/>
            </a:ln>
          </p:spPr>
        </p:cxnSp>
        <p:grpSp>
          <p:nvGrpSpPr>
            <p:cNvPr id="803" name="Google Shape;803;p70"/>
            <p:cNvGrpSpPr/>
            <p:nvPr/>
          </p:nvGrpSpPr>
          <p:grpSpPr>
            <a:xfrm>
              <a:off x="5092002" y="2528571"/>
              <a:ext cx="2634438" cy="2146233"/>
              <a:chOff x="4648210" y="2067506"/>
              <a:chExt cx="3025655" cy="2464951"/>
            </a:xfrm>
          </p:grpSpPr>
          <p:sp>
            <p:nvSpPr>
              <p:cNvPr id="804" name="Google Shape;804;p70"/>
              <p:cNvSpPr/>
              <p:nvPr/>
            </p:nvSpPr>
            <p:spPr>
              <a:xfrm rot="-9905774">
                <a:off x="4841519" y="2375791"/>
                <a:ext cx="2639038" cy="1848382"/>
              </a:xfrm>
              <a:custGeom>
                <a:rect b="b" l="l" r="r" t="t"/>
                <a:pathLst>
                  <a:path extrusionOk="0" h="1846202" w="2635926">
                    <a:moveTo>
                      <a:pt x="2635926" y="1846202"/>
                    </a:moveTo>
                    <a:lnTo>
                      <a:pt x="2552067" y="1843024"/>
                    </a:lnTo>
                    <a:cubicBezTo>
                      <a:pt x="2382073" y="1830090"/>
                      <a:pt x="2217403" y="1798108"/>
                      <a:pt x="2060187" y="1749209"/>
                    </a:cubicBezTo>
                    <a:lnTo>
                      <a:pt x="1959617" y="1712400"/>
                    </a:lnTo>
                    <a:lnTo>
                      <a:pt x="1959675" y="1711259"/>
                    </a:lnTo>
                    <a:lnTo>
                      <a:pt x="1858344" y="1674171"/>
                    </a:lnTo>
                    <a:cubicBezTo>
                      <a:pt x="1591374" y="1561253"/>
                      <a:pt x="1350954" y="1397858"/>
                      <a:pt x="1149046" y="1195950"/>
                    </a:cubicBezTo>
                    <a:lnTo>
                      <a:pt x="1012073" y="1045242"/>
                    </a:lnTo>
                    <a:lnTo>
                      <a:pt x="998735" y="1029076"/>
                    </a:lnTo>
                    <a:lnTo>
                      <a:pt x="993230" y="1021715"/>
                    </a:lnTo>
                    <a:lnTo>
                      <a:pt x="971130" y="994929"/>
                    </a:lnTo>
                    <a:cubicBezTo>
                      <a:pt x="799500" y="823299"/>
                      <a:pt x="562394" y="717143"/>
                      <a:pt x="300494" y="717143"/>
                    </a:cubicBezTo>
                    <a:lnTo>
                      <a:pt x="263716" y="719000"/>
                    </a:lnTo>
                    <a:lnTo>
                      <a:pt x="213997" y="726588"/>
                    </a:lnTo>
                    <a:lnTo>
                      <a:pt x="0" y="375718"/>
                    </a:lnTo>
                    <a:lnTo>
                      <a:pt x="179745" y="8265"/>
                    </a:lnTo>
                    <a:lnTo>
                      <a:pt x="203374" y="4658"/>
                    </a:lnTo>
                    <a:lnTo>
                      <a:pt x="242307" y="2692"/>
                    </a:lnTo>
                    <a:lnTo>
                      <a:pt x="242334" y="3272"/>
                    </a:lnTo>
                    <a:lnTo>
                      <a:pt x="307122" y="0"/>
                    </a:lnTo>
                    <a:cubicBezTo>
                      <a:pt x="364385" y="0"/>
                      <a:pt x="420970" y="2901"/>
                      <a:pt x="476739" y="8565"/>
                    </a:cubicBezTo>
                    <a:lnTo>
                      <a:pt x="533657" y="17252"/>
                    </a:lnTo>
                    <a:lnTo>
                      <a:pt x="533670" y="17341"/>
                    </a:lnTo>
                    <a:lnTo>
                      <a:pt x="640887" y="33704"/>
                    </a:lnTo>
                    <a:cubicBezTo>
                      <a:pt x="964865" y="99999"/>
                      <a:pt x="1254442" y="260735"/>
                      <a:pt x="1479599" y="485892"/>
                    </a:cubicBezTo>
                    <a:lnTo>
                      <a:pt x="1544662" y="557479"/>
                    </a:lnTo>
                    <a:lnTo>
                      <a:pt x="1561355" y="579802"/>
                    </a:lnTo>
                    <a:lnTo>
                      <a:pt x="1603363" y="626022"/>
                    </a:lnTo>
                    <a:lnTo>
                      <a:pt x="1618098" y="645727"/>
                    </a:lnTo>
                    <a:lnTo>
                      <a:pt x="1655234" y="686587"/>
                    </a:lnTo>
                    <a:cubicBezTo>
                      <a:pt x="1893340" y="924693"/>
                      <a:pt x="2210925" y="1083319"/>
                      <a:pt x="2564781" y="1119254"/>
                    </a:cubicBezTo>
                    <a:lnTo>
                      <a:pt x="2635926" y="1122847"/>
                    </a:lnTo>
                    <a:lnTo>
                      <a:pt x="2635926" y="1657962"/>
                    </a:ln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805" name="Google Shape;805;p70"/>
              <p:cNvSpPr/>
              <p:nvPr/>
            </p:nvSpPr>
            <p:spPr>
              <a:xfrm rot="3035918">
                <a:off x="5205422" y="2980794"/>
                <a:ext cx="1566453" cy="381623"/>
              </a:xfrm>
              <a:prstGeom prst="rect">
                <a:avLst/>
              </a:prstGeom>
            </p:spPr>
            <p:txBody>
              <a:bodyPr>
                <a:prstTxWarp prst="textPlain"/>
              </a:bodyPr>
              <a:lstStyle/>
              <a:p>
                <a:pPr lvl="0" algn="ctr"/>
                <a:r>
                  <a:rPr b="0" i="0">
                    <a:ln>
                      <a:noFill/>
                    </a:ln>
                    <a:solidFill>
                      <a:srgbClr val="FFFFFF"/>
                    </a:solidFill>
                    <a:latin typeface="Open Sans"/>
                  </a:rPr>
                  <a:t>FEEDBACK</a:t>
                </a:r>
              </a:p>
            </p:txBody>
          </p:sp>
        </p:grpSp>
      </p:grpSp>
      <p:cxnSp>
        <p:nvCxnSpPr>
          <p:cNvPr id="806" name="Google Shape;806;p70"/>
          <p:cNvCxnSpPr/>
          <p:nvPr/>
        </p:nvCxnSpPr>
        <p:spPr>
          <a:xfrm rot="10800000">
            <a:off x="8753011" y="4096917"/>
            <a:ext cx="1886279" cy="451695"/>
          </a:xfrm>
          <a:prstGeom prst="straightConnector1">
            <a:avLst/>
          </a:prstGeom>
          <a:noFill/>
          <a:ln cap="flat" cmpd="sng" w="25400">
            <a:solidFill>
              <a:schemeClr val="lt2"/>
            </a:solidFill>
            <a:prstDash val="solid"/>
            <a:miter lim="800000"/>
            <a:headEnd len="sm" w="sm" type="none"/>
            <a:tailEnd len="sm" w="sm" type="none"/>
          </a:ln>
        </p:spPr>
      </p:cxnSp>
      <p:grpSp>
        <p:nvGrpSpPr>
          <p:cNvPr id="807" name="Google Shape;807;p70"/>
          <p:cNvGrpSpPr/>
          <p:nvPr/>
        </p:nvGrpSpPr>
        <p:grpSpPr>
          <a:xfrm>
            <a:off x="7335147" y="3704284"/>
            <a:ext cx="1652360" cy="1258189"/>
            <a:chOff x="6921096" y="2927855"/>
            <a:chExt cx="1899067" cy="1926195"/>
          </a:xfrm>
        </p:grpSpPr>
        <p:sp>
          <p:nvSpPr>
            <p:cNvPr id="808" name="Google Shape;808;p70"/>
            <p:cNvSpPr/>
            <p:nvPr/>
          </p:nvSpPr>
          <p:spPr>
            <a:xfrm rot="-9905774">
              <a:off x="7098606" y="3099802"/>
              <a:ext cx="1544048" cy="1582302"/>
            </a:xfrm>
            <a:custGeom>
              <a:rect b="b" l="l" r="r" t="t"/>
              <a:pathLst>
                <a:path extrusionOk="0" h="1580436" w="1542227">
                  <a:moveTo>
                    <a:pt x="317083" y="1580436"/>
                  </a:moveTo>
                  <a:lnTo>
                    <a:pt x="0" y="1344883"/>
                  </a:lnTo>
                  <a:lnTo>
                    <a:pt x="15255" y="1276823"/>
                  </a:lnTo>
                  <a:lnTo>
                    <a:pt x="15256" y="1276823"/>
                  </a:lnTo>
                  <a:lnTo>
                    <a:pt x="28098" y="1219523"/>
                  </a:lnTo>
                  <a:cubicBezTo>
                    <a:pt x="190467" y="619519"/>
                    <a:pt x="681031" y="154398"/>
                    <a:pt x="1295240" y="28713"/>
                  </a:cubicBezTo>
                  <a:lnTo>
                    <a:pt x="1366565" y="17828"/>
                  </a:lnTo>
                  <a:lnTo>
                    <a:pt x="1436330" y="7180"/>
                  </a:lnTo>
                  <a:lnTo>
                    <a:pt x="1459959" y="3573"/>
                  </a:lnTo>
                  <a:lnTo>
                    <a:pt x="1498892" y="1607"/>
                  </a:lnTo>
                  <a:lnTo>
                    <a:pt x="1498919" y="2187"/>
                  </a:lnTo>
                  <a:lnTo>
                    <a:pt x="1542227" y="0"/>
                  </a:lnTo>
                  <a:lnTo>
                    <a:pt x="1542227" y="716228"/>
                  </a:lnTo>
                  <a:lnTo>
                    <a:pt x="1525976" y="717049"/>
                  </a:lnTo>
                  <a:lnTo>
                    <a:pt x="1470582" y="725503"/>
                  </a:lnTo>
                  <a:lnTo>
                    <a:pt x="1431807" y="731421"/>
                  </a:lnTo>
                  <a:lnTo>
                    <a:pt x="1366565" y="748196"/>
                  </a:lnTo>
                  <a:lnTo>
                    <a:pt x="1340915" y="754791"/>
                  </a:lnTo>
                  <a:cubicBezTo>
                    <a:pt x="1051360" y="844851"/>
                    <a:pt x="821293" y="1069932"/>
                    <a:pt x="724356" y="1356388"/>
                  </a:cubicBezTo>
                  <a:lnTo>
                    <a:pt x="719846" y="1374408"/>
                  </a:lnTo>
                  <a:lnTo>
                    <a:pt x="705263" y="1432690"/>
                  </a:lnTo>
                  <a:close/>
                </a:path>
              </a:pathLst>
            </a:custGeom>
            <a:solidFill>
              <a:schemeClr val="lt2"/>
            </a:solidFill>
            <a:ln cap="flat"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809" name="Google Shape;809;p70"/>
            <p:cNvSpPr/>
            <p:nvPr/>
          </p:nvSpPr>
          <p:spPr>
            <a:xfrm rot="-1755299">
              <a:off x="7464235" y="3749254"/>
              <a:ext cx="970138" cy="338554"/>
            </a:xfrm>
            <a:prstGeom prst="rect">
              <a:avLst/>
            </a:prstGeom>
          </p:spPr>
          <p:txBody>
            <a:bodyPr>
              <a:prstTxWarp prst="textPlain"/>
            </a:bodyPr>
            <a:lstStyle/>
            <a:p>
              <a:pPr lvl="0" algn="ctr"/>
              <a:r>
                <a:rPr b="0" i="0">
                  <a:ln>
                    <a:noFill/>
                  </a:ln>
                  <a:solidFill>
                    <a:srgbClr val="FFFFFF"/>
                  </a:solidFill>
                  <a:latin typeface="Open Sans"/>
                </a:rPr>
                <a:t>DESIGN</a:t>
              </a:r>
            </a:p>
          </p:txBody>
        </p:sp>
      </p:grpSp>
      <p:grpSp>
        <p:nvGrpSpPr>
          <p:cNvPr id="810" name="Google Shape;810;p70"/>
          <p:cNvGrpSpPr/>
          <p:nvPr/>
        </p:nvGrpSpPr>
        <p:grpSpPr>
          <a:xfrm>
            <a:off x="9665841" y="4245810"/>
            <a:ext cx="2154006" cy="938646"/>
            <a:chOff x="8389856" y="4411744"/>
            <a:chExt cx="2429513" cy="826564"/>
          </a:xfrm>
        </p:grpSpPr>
        <p:pic>
          <p:nvPicPr>
            <p:cNvPr id="811" name="Google Shape;811;p70"/>
            <p:cNvPicPr preferRelativeResize="0"/>
            <p:nvPr/>
          </p:nvPicPr>
          <p:blipFill rotWithShape="1">
            <a:blip r:embed="rId11">
              <a:alphaModFix/>
            </a:blip>
            <a:srcRect b="0" l="0" r="0" t="0"/>
            <a:stretch/>
          </p:blipFill>
          <p:spPr>
            <a:xfrm>
              <a:off x="8389856" y="4411744"/>
              <a:ext cx="2429513" cy="826508"/>
            </a:xfrm>
            <a:prstGeom prst="rect">
              <a:avLst/>
            </a:prstGeom>
            <a:noFill/>
            <a:ln cap="flat" cmpd="sng" w="19050">
              <a:solidFill>
                <a:schemeClr val="lt2"/>
              </a:solidFill>
              <a:prstDash val="solid"/>
              <a:round/>
              <a:headEnd len="sm" w="sm" type="none"/>
              <a:tailEnd len="sm" w="sm" type="none"/>
            </a:ln>
          </p:spPr>
        </p:pic>
        <p:sp>
          <p:nvSpPr>
            <p:cNvPr id="812" name="Google Shape;812;p70"/>
            <p:cNvSpPr txBox="1"/>
            <p:nvPr/>
          </p:nvSpPr>
          <p:spPr>
            <a:xfrm>
              <a:off x="8389856" y="4980908"/>
              <a:ext cx="1313100" cy="257400"/>
            </a:xfrm>
            <a:prstGeom prst="rect">
              <a:avLst/>
            </a:prstGeom>
            <a:solidFill>
              <a:schemeClr val="dk2"/>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lang="en" sz="900">
                  <a:solidFill>
                    <a:srgbClr val="FFFFFF"/>
                  </a:solidFill>
                  <a:latin typeface="Verdana"/>
                  <a:ea typeface="Verdana"/>
                  <a:cs typeface="Verdana"/>
                  <a:sym typeface="Verdana"/>
                </a:rPr>
                <a:t>API Designer</a:t>
              </a:r>
              <a:endParaRPr sz="1050">
                <a:solidFill>
                  <a:srgbClr val="000000"/>
                </a:solidFill>
                <a:latin typeface="Arial"/>
                <a:ea typeface="Arial"/>
                <a:cs typeface="Arial"/>
                <a:sym typeface="Arial"/>
              </a:endParaRPr>
            </a:p>
          </p:txBody>
        </p:sp>
      </p:grpSp>
      <p:sp>
        <p:nvSpPr>
          <p:cNvPr id="813" name="Google Shape;813;p70"/>
          <p:cNvSpPr txBox="1"/>
          <p:nvPr>
            <p:ph type="title"/>
          </p:nvPr>
        </p:nvSpPr>
        <p:spPr>
          <a:xfrm>
            <a:off x="494925" y="0"/>
            <a:ext cx="11037600" cy="863100"/>
          </a:xfrm>
          <a:prstGeom prst="rect">
            <a:avLst/>
          </a:prstGeom>
        </p:spPr>
        <p:txBody>
          <a:bodyPr anchorCtr="0" anchor="b" bIns="91375" lIns="91375" spcFirstLastPara="1" rIns="91375" wrap="square" tIns="91375">
            <a:noAutofit/>
          </a:bodyPr>
          <a:lstStyle/>
          <a:p>
            <a:pPr indent="0" lvl="0" marL="0" rtl="0" algn="l">
              <a:spcBef>
                <a:spcPts val="0"/>
              </a:spcBef>
              <a:spcAft>
                <a:spcPts val="0"/>
              </a:spcAft>
              <a:buNone/>
            </a:pPr>
            <a:r>
              <a:rPr lang="en"/>
              <a:t>API Lifecycle in GovCloud</a:t>
            </a:r>
            <a:endParaRPr/>
          </a:p>
        </p:txBody>
      </p:sp>
      <p:sp>
        <p:nvSpPr>
          <p:cNvPr id="814" name="Google Shape;814;p70"/>
          <p:cNvSpPr txBox="1"/>
          <p:nvPr/>
        </p:nvSpPr>
        <p:spPr>
          <a:xfrm>
            <a:off x="9965550" y="4004100"/>
            <a:ext cx="1827000" cy="1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6"/>
                </a:solidFill>
                <a:latin typeface="Salesforce Sans"/>
                <a:ea typeface="Salesforce Sans"/>
                <a:cs typeface="Salesforce Sans"/>
                <a:sym typeface="Salesforce Sans"/>
              </a:rPr>
              <a:t>Developer &amp; Tester</a:t>
            </a:r>
            <a:endParaRPr b="1">
              <a:solidFill>
                <a:schemeClr val="accent6"/>
              </a:solidFill>
              <a:latin typeface="Salesforce Sans"/>
              <a:ea typeface="Salesforce Sans"/>
              <a:cs typeface="Salesforce Sans"/>
              <a:sym typeface="Salesforc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force Google Slides Corporate Template - 2019">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